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4" r:id="rId1"/>
  </p:sldMasterIdLst>
  <p:notesMasterIdLst>
    <p:notesMasterId r:id="rId19"/>
  </p:notesMasterIdLst>
  <p:handoutMasterIdLst>
    <p:handoutMasterId r:id="rId20"/>
  </p:handoutMasterIdLst>
  <p:sldIdLst>
    <p:sldId id="1387" r:id="rId2"/>
    <p:sldId id="1388" r:id="rId3"/>
    <p:sldId id="1392" r:id="rId4"/>
    <p:sldId id="837" r:id="rId5"/>
    <p:sldId id="784" r:id="rId6"/>
    <p:sldId id="768" r:id="rId7"/>
    <p:sldId id="773" r:id="rId8"/>
    <p:sldId id="772" r:id="rId9"/>
    <p:sldId id="811" r:id="rId10"/>
    <p:sldId id="812" r:id="rId11"/>
    <p:sldId id="779" r:id="rId12"/>
    <p:sldId id="780" r:id="rId13"/>
    <p:sldId id="809" r:id="rId14"/>
    <p:sldId id="782" r:id="rId15"/>
    <p:sldId id="810" r:id="rId16"/>
    <p:sldId id="1393" r:id="rId17"/>
    <p:sldId id="855"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196" userDrawn="1">
          <p15:clr>
            <a:srgbClr val="A4A3A4"/>
          </p15:clr>
        </p15:guide>
        <p15:guide id="2" pos="120" userDrawn="1">
          <p15:clr>
            <a:srgbClr val="A4A3A4"/>
          </p15:clr>
        </p15:guide>
        <p15:guide id="3" pos="192" userDrawn="1">
          <p15:clr>
            <a:srgbClr val="A4A3A4"/>
          </p15:clr>
        </p15:guide>
        <p15:guide id="4" orient="horz" pos="2918" userDrawn="1">
          <p15:clr>
            <a:srgbClr val="A4A3A4"/>
          </p15:clr>
        </p15:guide>
        <p15:guide id="5" orient="horz" pos="2397" userDrawn="1">
          <p15:clr>
            <a:srgbClr val="A4A3A4"/>
          </p15:clr>
        </p15:guide>
        <p15:guide id="6" orient="horz" pos="1491" userDrawn="1">
          <p15:clr>
            <a:srgbClr val="A4A3A4"/>
          </p15:clr>
        </p15:guide>
        <p15:guide id="7" pos="288" userDrawn="1">
          <p15:clr>
            <a:srgbClr val="A4A3A4"/>
          </p15:clr>
        </p15:guide>
        <p15:guide id="8" pos="1176" userDrawn="1">
          <p15:clr>
            <a:srgbClr val="A4A3A4"/>
          </p15:clr>
        </p15:guide>
        <p15:guide id="9" pos="2880" userDrawn="1">
          <p15:clr>
            <a:srgbClr val="A4A3A4"/>
          </p15:clr>
        </p15:guide>
        <p15:guide id="10" pos="2077" userDrawn="1">
          <p15:clr>
            <a:srgbClr val="A4A3A4"/>
          </p15:clr>
        </p15:guide>
        <p15:guide id="11" orient="horz" pos="890" userDrawn="1">
          <p15:clr>
            <a:srgbClr val="A4A3A4"/>
          </p15:clr>
        </p15:guide>
        <p15:guide id="12" orient="horz" pos="120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Manikandan Srinivasan" initials="" lastIdx="5" clrIdx="6"/>
  <p:cmAuthor id="1" name="Rob Murphy" initials="" lastIdx="1" clrIdx="0"/>
  <p:cmAuthor id="8" name="Chris Splinter" initials="" lastIdx="2" clrIdx="7"/>
  <p:cmAuthor id="2" name="Eric Zietlow" initials="" lastIdx="2" clrIdx="1"/>
  <p:cmAuthor id="9" name="Khalid Shaikh" initials="" lastIdx="2" clrIdx="8"/>
  <p:cmAuthor id="3" name="Shubhra Sinha" initials="" lastIdx="1" clrIdx="2"/>
  <p:cmAuthor id="4" name="Andrew Lampitt" initials="" lastIdx="11" clrIdx="3"/>
  <p:cmAuthor id="5" name="Brian Hess" initials="" lastIdx="1" clrIdx="4"/>
  <p:cmAuthor id="6" name="Matt Kennedy" initials="" lastIdx="1" clrIdx="5"/>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031A7"/>
    <a:srgbClr val="BFBFBF"/>
    <a:srgbClr val="007A97"/>
    <a:srgbClr val="FAB200"/>
    <a:srgbClr val="7D5900"/>
    <a:srgbClr val="FFE29E"/>
    <a:srgbClr val="FFF4D6"/>
    <a:srgbClr val="FFC72C"/>
    <a:srgbClr val="FFDE81"/>
    <a:srgbClr val="FFD3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14"/>
    <p:restoredTop sz="58774"/>
  </p:normalViewPr>
  <p:slideViewPr>
    <p:cSldViewPr snapToGrid="0" snapToObjects="1">
      <p:cViewPr varScale="1">
        <p:scale>
          <a:sx n="66" d="100"/>
          <a:sy n="66" d="100"/>
        </p:scale>
        <p:origin x="1688" y="184"/>
      </p:cViewPr>
      <p:guideLst>
        <p:guide pos="4196"/>
        <p:guide pos="120"/>
        <p:guide pos="192"/>
        <p:guide orient="horz" pos="2918"/>
        <p:guide orient="horz" pos="2397"/>
        <p:guide orient="horz" pos="1491"/>
        <p:guide pos="288"/>
        <p:guide pos="1176"/>
        <p:guide pos="2880"/>
        <p:guide pos="2077"/>
        <p:guide orient="horz" pos="890"/>
        <p:guide orient="horz" pos="1201"/>
      </p:guideLst>
    </p:cSldViewPr>
  </p:slideViewPr>
  <p:outlineViewPr>
    <p:cViewPr>
      <p:scale>
        <a:sx n="33" d="100"/>
        <a:sy n="33" d="100"/>
      </p:scale>
      <p:origin x="0" y="0"/>
    </p:cViewPr>
  </p:outlineViewPr>
  <p:notesTextViewPr>
    <p:cViewPr>
      <p:scale>
        <a:sx n="105" d="100"/>
        <a:sy n="105" d="100"/>
      </p:scale>
      <p:origin x="0" y="0"/>
    </p:cViewPr>
  </p:notesTextViewPr>
  <p:sorterViewPr>
    <p:cViewPr>
      <p:scale>
        <a:sx n="200" d="100"/>
        <a:sy n="200" d="100"/>
      </p:scale>
      <p:origin x="0" y="0"/>
    </p:cViewPr>
  </p:sorterViewPr>
  <p:notesViewPr>
    <p:cSldViewPr snapToGrid="0" snapToObjects="1">
      <p:cViewPr>
        <p:scale>
          <a:sx n="137" d="100"/>
          <a:sy n="137" d="100"/>
        </p:scale>
        <p:origin x="2120" y="1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AE2D00C-46DC-0F47-B2AC-989F5DFB1A7F}" type="datetimeFigureOut">
              <a:rPr lang="en-US" smtClean="0"/>
              <a:t>6/20/18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E6F642-BC8A-F24D-81C7-A1734C779D91}" type="slidenum">
              <a:rPr lang="en-US" smtClean="0"/>
              <a:t>‹#›</a:t>
            </a:fld>
            <a:endParaRPr lang="en-US"/>
          </a:p>
        </p:txBody>
      </p:sp>
    </p:spTree>
    <p:extLst>
      <p:ext uri="{BB962C8B-B14F-4D97-AF65-F5344CB8AC3E}">
        <p14:creationId xmlns:p14="http://schemas.microsoft.com/office/powerpoint/2010/main" val="1972819630"/>
      </p:ext>
    </p:extLst>
  </p:cSld>
  <p:clrMap bg1="lt1" tx1="dk1" bg2="lt2" tx2="dk2" accent1="accent1" accent2="accent2" accent3="accent3" accent4="accent4" accent5="accent5" accent6="accent6" hlink="hlink" folHlink="folHlink"/>
  <p:hf hdr="0" dt="0"/>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tiff>
</file>

<file path=ppt/media/image16.tiff>
</file>

<file path=ppt/media/image17.tif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tiff>
</file>

<file path=ppt/media/image38.png>
</file>

<file path=ppt/media/image39.png>
</file>

<file path=ppt/media/image4.png>
</file>

<file path=ppt/media/image40.tiff>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0963"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380963" y="4343400"/>
            <a:ext cx="6096075" cy="4114800"/>
          </a:xfrm>
          <a:prstGeom prst="rect">
            <a:avLst/>
          </a:prstGeom>
          <a:noFill/>
          <a:ln>
            <a:noFill/>
          </a:ln>
        </p:spPr>
        <p:txBody>
          <a:bodyPr spcFirstLastPara="1" wrap="square" lIns="0"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
        <p:nvSpPr>
          <p:cNvPr id="2" name="Footer Placeholder 1">
            <a:extLst>
              <a:ext uri="{FF2B5EF4-FFF2-40B4-BE49-F238E27FC236}">
                <a16:creationId xmlns:a16="http://schemas.microsoft.com/office/drawing/2014/main" id="{3F06D045-5D1E-4691-89D6-C15C3E4D6EEA}"/>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000"/>
            </a:lvl1pPr>
          </a:lstStyle>
          <a:p>
            <a:r>
              <a:rPr lang="en-US" dirty="0"/>
              <a:t>© DataStax, All Rights Reserved.</a:t>
            </a:r>
            <a:endParaRPr lang="mr-IN" dirty="0"/>
          </a:p>
        </p:txBody>
      </p:sp>
      <p:sp>
        <p:nvSpPr>
          <p:cNvPr id="5" name="Slide Number Placeholder 4"/>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lvl1pPr>
          </a:lstStyle>
          <a:p>
            <a:fld id="{D9E9AA33-EA30-3C42-82D8-9FCE492AA726}" type="slidenum">
              <a:rPr lang="en-US" smtClean="0"/>
              <a:pPr/>
              <a:t>‹#›</a:t>
            </a:fld>
            <a:endParaRPr lang="en-US" dirty="0"/>
          </a:p>
        </p:txBody>
      </p:sp>
    </p:spTree>
    <p:extLst>
      <p:ext uri="{BB962C8B-B14F-4D97-AF65-F5344CB8AC3E}">
        <p14:creationId xmlns:p14="http://schemas.microsoft.com/office/powerpoint/2010/main" val="1531312107"/>
      </p:ext>
    </p:extLst>
  </p:cSld>
  <p:clrMap bg1="lt1" tx1="dk1" bg2="dk2" tx2="lt2" accent1="accent1" accent2="accent2" accent3="accent3" accent4="accent4" accent5="accent5" accent6="accent6" hlink="hlink" folHlink="folHlink"/>
  <p:hf hdr="0" dt="0"/>
  <p:notesStyle>
    <a:lvl1pPr marL="342900" indent="-184150" algn="l" defTabSz="914400" rtl="0" eaLnBrk="1" latinLnBrk="0" hangingPunct="1">
      <a:tabLst/>
      <a:defRPr sz="105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a:t>
            </a:fld>
            <a:endParaRPr lang="en-US" dirty="0"/>
          </a:p>
        </p:txBody>
      </p:sp>
    </p:spTree>
    <p:extLst>
      <p:ext uri="{BB962C8B-B14F-4D97-AF65-F5344CB8AC3E}">
        <p14:creationId xmlns:p14="http://schemas.microsoft.com/office/powerpoint/2010/main" val="11390336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12</a:t>
            </a:fld>
            <a:endParaRPr lang="en-US" dirty="0"/>
          </a:p>
        </p:txBody>
      </p:sp>
    </p:spTree>
    <p:extLst>
      <p:ext uri="{BB962C8B-B14F-4D97-AF65-F5344CB8AC3E}">
        <p14:creationId xmlns:p14="http://schemas.microsoft.com/office/powerpoint/2010/main" val="16971032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13</a:t>
            </a:fld>
            <a:endParaRPr lang="en-US" dirty="0"/>
          </a:p>
        </p:txBody>
      </p:sp>
    </p:spTree>
    <p:extLst>
      <p:ext uri="{BB962C8B-B14F-4D97-AF65-F5344CB8AC3E}">
        <p14:creationId xmlns:p14="http://schemas.microsoft.com/office/powerpoint/2010/main" val="4138288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14</a:t>
            </a:fld>
            <a:endParaRPr lang="en-US" dirty="0"/>
          </a:p>
        </p:txBody>
      </p:sp>
    </p:spTree>
    <p:extLst>
      <p:ext uri="{BB962C8B-B14F-4D97-AF65-F5344CB8AC3E}">
        <p14:creationId xmlns:p14="http://schemas.microsoft.com/office/powerpoint/2010/main" val="23917367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a:t>
            </a:r>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15</a:t>
            </a:fld>
            <a:endParaRPr lang="en-US" dirty="0"/>
          </a:p>
        </p:txBody>
      </p:sp>
    </p:spTree>
    <p:extLst>
      <p:ext uri="{BB962C8B-B14F-4D97-AF65-F5344CB8AC3E}">
        <p14:creationId xmlns:p14="http://schemas.microsoft.com/office/powerpoint/2010/main" val="9596238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17</a:t>
            </a:fld>
            <a:endParaRPr lang="en-US" dirty="0"/>
          </a:p>
        </p:txBody>
      </p:sp>
    </p:spTree>
    <p:extLst>
      <p:ext uri="{BB962C8B-B14F-4D97-AF65-F5344CB8AC3E}">
        <p14:creationId xmlns:p14="http://schemas.microsoft.com/office/powerpoint/2010/main" val="393628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I’d like to show you Cassandra in action and what that experience is like, working with CQL in DataStax Enterprise</a:t>
            </a:r>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3</a:t>
            </a:fld>
            <a:endParaRPr lang="en-US" dirty="0"/>
          </a:p>
        </p:txBody>
      </p:sp>
    </p:spTree>
    <p:extLst>
      <p:ext uri="{BB962C8B-B14F-4D97-AF65-F5344CB8AC3E}">
        <p14:creationId xmlns:p14="http://schemas.microsoft.com/office/powerpoint/2010/main" val="3786565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are really excited about these performance improvements because of what they mean for you – with twice the read/write throughput, you can run the same workloads on less hardware</a:t>
            </a:r>
          </a:p>
          <a:p>
            <a:r>
              <a:rPr lang="en-US" dirty="0"/>
              <a:t>It’s not just about performance, we’re also making major gains in operational simplicity and developer productivity </a:t>
            </a:r>
          </a:p>
          <a:p>
            <a:r>
              <a:rPr lang="en-US" dirty="0"/>
              <a:t>We’re making it easier for operators to run DSE with features like </a:t>
            </a:r>
            <a:r>
              <a:rPr lang="en-US" dirty="0" err="1"/>
              <a:t>NodeSync</a:t>
            </a:r>
            <a:endParaRPr lang="en-US" dirty="0"/>
          </a:p>
          <a:p>
            <a:r>
              <a:rPr lang="en-US" dirty="0"/>
              <a:t>We’re making it easier for developers to create applications and interact with data through improvements in our drivers and DataStax Studio</a:t>
            </a:r>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4</a:t>
            </a:fld>
            <a:endParaRPr lang="en-US" dirty="0"/>
          </a:p>
        </p:txBody>
      </p:sp>
    </p:spTree>
    <p:extLst>
      <p:ext uri="{BB962C8B-B14F-4D97-AF65-F5344CB8AC3E}">
        <p14:creationId xmlns:p14="http://schemas.microsoft.com/office/powerpoint/2010/main" val="512590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5</a:t>
            </a:fld>
            <a:endParaRPr lang="en-US" dirty="0"/>
          </a:p>
        </p:txBody>
      </p:sp>
    </p:spTree>
    <p:extLst>
      <p:ext uri="{BB962C8B-B14F-4D97-AF65-F5344CB8AC3E}">
        <p14:creationId xmlns:p14="http://schemas.microsoft.com/office/powerpoint/2010/main" val="6898614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6</a:t>
            </a:fld>
            <a:endParaRPr lang="en-US" dirty="0"/>
          </a:p>
        </p:txBody>
      </p:sp>
    </p:spTree>
    <p:extLst>
      <p:ext uri="{BB962C8B-B14F-4D97-AF65-F5344CB8AC3E}">
        <p14:creationId xmlns:p14="http://schemas.microsoft.com/office/powerpoint/2010/main" val="29549925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7</a:t>
            </a:fld>
            <a:endParaRPr lang="en-US" dirty="0"/>
          </a:p>
        </p:txBody>
      </p:sp>
    </p:spTree>
    <p:extLst>
      <p:ext uri="{BB962C8B-B14F-4D97-AF65-F5344CB8AC3E}">
        <p14:creationId xmlns:p14="http://schemas.microsoft.com/office/powerpoint/2010/main" val="11714238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8</a:t>
            </a:fld>
            <a:endParaRPr lang="en-US" dirty="0"/>
          </a:p>
        </p:txBody>
      </p:sp>
    </p:spTree>
    <p:extLst>
      <p:ext uri="{BB962C8B-B14F-4D97-AF65-F5344CB8AC3E}">
        <p14:creationId xmlns:p14="http://schemas.microsoft.com/office/powerpoint/2010/main" val="7479379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9</a:t>
            </a:fld>
            <a:endParaRPr lang="en-US" dirty="0"/>
          </a:p>
        </p:txBody>
      </p:sp>
    </p:spTree>
    <p:extLst>
      <p:ext uri="{BB962C8B-B14F-4D97-AF65-F5344CB8AC3E}">
        <p14:creationId xmlns:p14="http://schemas.microsoft.com/office/powerpoint/2010/main" val="2784476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11</a:t>
            </a:fld>
            <a:endParaRPr lang="en-US" dirty="0"/>
          </a:p>
        </p:txBody>
      </p:sp>
    </p:spTree>
    <p:extLst>
      <p:ext uri="{BB962C8B-B14F-4D97-AF65-F5344CB8AC3E}">
        <p14:creationId xmlns:p14="http://schemas.microsoft.com/office/powerpoint/2010/main" val="35772091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5.wdp"/><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Round Single Corner Rectangle 4"/>
          <p:cNvSpPr/>
          <p:nvPr userDrawn="1"/>
        </p:nvSpPr>
        <p:spPr>
          <a:xfrm flipH="1">
            <a:off x="0" y="1"/>
            <a:ext cx="4267200" cy="4286249"/>
          </a:xfrm>
          <a:prstGeom prst="round1Rect">
            <a:avLst>
              <a:gd name="adj" fmla="val 3481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a:picLocks noChangeAspect="1"/>
          </p:cNvPicPr>
          <p:nvPr userDrawn="1"/>
        </p:nvPicPr>
        <p:blipFill>
          <a:blip r:embed="rId2" cstate="screen">
            <a:alphaModFix amt="5000"/>
            <a:extLst>
              <a:ext uri="{28A0092B-C50C-407E-A947-70E740481C1C}">
                <a14:useLocalDpi xmlns:a14="http://schemas.microsoft.com/office/drawing/2010/main"/>
              </a:ext>
            </a:extLst>
          </a:blip>
          <a:stretch>
            <a:fillRect/>
          </a:stretch>
        </p:blipFill>
        <p:spPr>
          <a:xfrm>
            <a:off x="2004635" y="1733071"/>
            <a:ext cx="3350010" cy="3392685"/>
          </a:xfrm>
          <a:prstGeom prst="rect">
            <a:avLst/>
          </a:prstGeom>
        </p:spPr>
      </p:pic>
      <p:sp>
        <p:nvSpPr>
          <p:cNvPr id="21" name="Picture Placeholder 20"/>
          <p:cNvSpPr>
            <a:spLocks noGrp="1"/>
          </p:cNvSpPr>
          <p:nvPr>
            <p:ph type="pic" sz="quarter" idx="13"/>
          </p:nvPr>
        </p:nvSpPr>
        <p:spPr>
          <a:xfrm flipH="1">
            <a:off x="4261390" y="-1"/>
            <a:ext cx="4882610" cy="4291781"/>
          </a:xfrm>
          <a:custGeom>
            <a:avLst/>
            <a:gdLst>
              <a:gd name="connsiteX0" fmla="*/ 4877692 w 4882610"/>
              <a:gd name="connsiteY0" fmla="*/ 0 h 4305302"/>
              <a:gd name="connsiteX1" fmla="*/ 0 w 4882610"/>
              <a:gd name="connsiteY1" fmla="*/ 0 h 4305302"/>
              <a:gd name="connsiteX2" fmla="*/ 0 w 4882610"/>
              <a:gd name="connsiteY2" fmla="*/ 1558799 h 4305302"/>
              <a:gd name="connsiteX3" fmla="*/ 1560 w 4882610"/>
              <a:gd name="connsiteY3" fmla="*/ 1766430 h 4305302"/>
              <a:gd name="connsiteX4" fmla="*/ 5811 w 4882610"/>
              <a:gd name="connsiteY4" fmla="*/ 2834111 h 4305302"/>
              <a:gd name="connsiteX5" fmla="*/ 1475417 w 4882610"/>
              <a:gd name="connsiteY5" fmla="*/ 4305302 h 4305302"/>
              <a:gd name="connsiteX6" fmla="*/ 4882610 w 4882610"/>
              <a:gd name="connsiteY6" fmla="*/ 4300781 h 4305302"/>
              <a:gd name="connsiteX7" fmla="*/ 4882610 w 4882610"/>
              <a:gd name="connsiteY7" fmla="*/ 19 h 430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82610" h="4305302">
                <a:moveTo>
                  <a:pt x="4877692" y="0"/>
                </a:moveTo>
                <a:lnTo>
                  <a:pt x="0" y="0"/>
                </a:lnTo>
                <a:lnTo>
                  <a:pt x="0" y="1558799"/>
                </a:lnTo>
                <a:lnTo>
                  <a:pt x="1560" y="1766430"/>
                </a:lnTo>
                <a:cubicBezTo>
                  <a:pt x="4254" y="2124944"/>
                  <a:pt x="6310" y="2482148"/>
                  <a:pt x="5811" y="2834111"/>
                </a:cubicBezTo>
                <a:cubicBezTo>
                  <a:pt x="5811" y="3646628"/>
                  <a:pt x="663775" y="4305302"/>
                  <a:pt x="1475417" y="4305302"/>
                </a:cubicBezTo>
                <a:lnTo>
                  <a:pt x="4882610" y="4300781"/>
                </a:lnTo>
                <a:lnTo>
                  <a:pt x="4882610" y="19"/>
                </a:lnTo>
                <a:close/>
              </a:path>
            </a:pathLst>
          </a:custGeom>
          <a:noFill/>
        </p:spPr>
        <p:txBody>
          <a:bodyPr wrap="square">
            <a:noAutofit/>
          </a:bodyPr>
          <a:lstStyle/>
          <a:p>
            <a:r>
              <a:rPr lang="en-US"/>
              <a:t>Drag picture to placeholder or click icon to add</a:t>
            </a:r>
            <a:endParaRPr lang="en-US" dirty="0"/>
          </a:p>
        </p:txBody>
      </p:sp>
      <p:pic>
        <p:nvPicPr>
          <p:cNvPr id="24" name="Picture 23"/>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26" name="Slide Number Placeholder 11"/>
          <p:cNvSpPr>
            <a:spLocks noGrp="1"/>
          </p:cNvSpPr>
          <p:nvPr>
            <p:ph type="sldNum" sz="quarter" idx="4"/>
          </p:nvPr>
        </p:nvSpPr>
        <p:spPr>
          <a:xfrm>
            <a:off x="99060" y="4789170"/>
            <a:ext cx="289560" cy="274637"/>
          </a:xfrm>
          <a:prstGeom prst="rect">
            <a:avLst/>
          </a:prstGeom>
        </p:spPr>
        <p:txBody>
          <a:bodyPr vert="horz" wrap="none"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27"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28" name="Shape 74" descr="line-dot-pattern@2x.png"/>
          <p:cNvPicPr preferRelativeResize="0"/>
          <p:nvPr userDrawn="1"/>
        </p:nvPicPr>
        <p:blipFill rotWithShape="1">
          <a:blip r:embed="rId4" cstate="screen">
            <a:alphaModFix amt="25000"/>
            <a:extLst>
              <a:ext uri="{28A0092B-C50C-407E-A947-70E740481C1C}">
                <a14:useLocalDpi xmlns:a14="http://schemas.microsoft.com/office/drawing/2010/main"/>
              </a:ext>
            </a:extLst>
          </a:blip>
          <a:srcRect/>
          <a:stretch/>
        </p:blipFill>
        <p:spPr>
          <a:xfrm flipV="1">
            <a:off x="-1274" y="0"/>
            <a:ext cx="5199810" cy="4326018"/>
          </a:xfrm>
          <a:prstGeom prst="rect">
            <a:avLst/>
          </a:prstGeom>
          <a:noFill/>
          <a:ln>
            <a:noFill/>
          </a:ln>
        </p:spPr>
      </p:pic>
      <p:sp>
        <p:nvSpPr>
          <p:cNvPr id="12" name="Shape 71"/>
          <p:cNvSpPr txBox="1">
            <a:spLocks noGrp="1"/>
          </p:cNvSpPr>
          <p:nvPr>
            <p:ph type="body" idx="1"/>
          </p:nvPr>
        </p:nvSpPr>
        <p:spPr>
          <a:xfrm>
            <a:off x="457200" y="3015512"/>
            <a:ext cx="3409406" cy="1189095"/>
          </a:xfrm>
          <a:prstGeom prst="rect">
            <a:avLst/>
          </a:prstGeom>
          <a:noFill/>
          <a:ln>
            <a:noFill/>
          </a:ln>
        </p:spPr>
        <p:txBody>
          <a:bodyPr spcFirstLastPara="1" wrap="square" lIns="0" tIns="91425" rIns="91425" bIns="91425" anchor="t" anchorCtr="0"/>
          <a:lstStyle>
            <a:lvl1pPr marL="6350" marR="0" lvl="0" indent="-6350" algn="l" rtl="0">
              <a:spcBef>
                <a:spcPts val="400"/>
              </a:spcBef>
              <a:spcAft>
                <a:spcPts val="0"/>
              </a:spcAft>
              <a:buClr>
                <a:schemeClr val="lt1"/>
              </a:buClr>
              <a:buSzPts val="1400"/>
              <a:buFont typeface="Arial"/>
              <a:buNone/>
              <a:tabLst/>
              <a:defRPr sz="1800" b="0" i="0" u="none" strike="noStrike" cap="none">
                <a:solidFill>
                  <a:schemeClr val="bg1"/>
                </a:solidFill>
                <a:latin typeface="Arial"/>
                <a:ea typeface="Arial"/>
                <a:cs typeface="Arial"/>
                <a:sym typeface="Arial"/>
              </a:defRPr>
            </a:lvl1pPr>
            <a:lvl2pPr marL="914400" marR="0" lvl="1" indent="-406400" algn="l" rtl="0">
              <a:spcBef>
                <a:spcPts val="560"/>
              </a:spcBef>
              <a:spcAft>
                <a:spcPts val="0"/>
              </a:spcAft>
              <a:buClr>
                <a:schemeClr val="lt1"/>
              </a:buClr>
              <a:buSzPts val="2800"/>
              <a:buFont typeface="Arial"/>
              <a:buChar char="–"/>
              <a:defRPr sz="2800" b="0" i="0" u="none" strike="noStrike" cap="none">
                <a:solidFill>
                  <a:schemeClr val="lt1"/>
                </a:solidFill>
                <a:latin typeface="Helvetica Neue"/>
                <a:ea typeface="Helvetica Neue"/>
                <a:cs typeface="Helvetica Neue"/>
                <a:sym typeface="Helvetica Neue"/>
              </a:defRPr>
            </a:lvl2pPr>
            <a:lvl3pPr marL="1371600" marR="0" lvl="2" indent="-381000" algn="l" rtl="0">
              <a:spcBef>
                <a:spcPts val="480"/>
              </a:spcBef>
              <a:spcAft>
                <a:spcPts val="0"/>
              </a:spcAft>
              <a:buClr>
                <a:schemeClr val="lt1"/>
              </a:buClr>
              <a:buSzPts val="2400"/>
              <a:buFont typeface="Arial"/>
              <a:buChar char="•"/>
              <a:defRPr sz="2400" b="0" i="0" u="none" strike="noStrike" cap="none">
                <a:solidFill>
                  <a:schemeClr val="lt1"/>
                </a:solidFill>
                <a:latin typeface="Helvetica Neue"/>
                <a:ea typeface="Helvetica Neue"/>
                <a:cs typeface="Helvetica Neue"/>
                <a:sym typeface="Helvetica Neue"/>
              </a:defRPr>
            </a:lvl3pPr>
            <a:lvl4pPr marL="1828800" marR="0" lvl="3"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4pPr>
            <a:lvl5pPr marL="2286000" marR="0" lvl="4"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pPr lvl="0"/>
            <a:r>
              <a:rPr lang="en-US"/>
              <a:t>Click to edit Master text styles</a:t>
            </a:r>
          </a:p>
        </p:txBody>
      </p:sp>
      <p:sp>
        <p:nvSpPr>
          <p:cNvPr id="13" name="Shape 64"/>
          <p:cNvSpPr txBox="1">
            <a:spLocks noGrp="1"/>
          </p:cNvSpPr>
          <p:nvPr>
            <p:ph type="title"/>
          </p:nvPr>
        </p:nvSpPr>
        <p:spPr>
          <a:xfrm>
            <a:off x="457200" y="1702021"/>
            <a:ext cx="3409406" cy="1299000"/>
          </a:xfrm>
          <a:prstGeom prst="rect">
            <a:avLst/>
          </a:prstGeom>
          <a:noFill/>
          <a:ln>
            <a:noFill/>
          </a:ln>
        </p:spPr>
        <p:txBody>
          <a:bodyPr spcFirstLastPara="1" wrap="square" lIns="0" tIns="91425" rIns="91425" bIns="91425" anchor="b" anchorCtr="0"/>
          <a:lstStyle>
            <a:lvl1pPr marL="0" marR="0" lvl="0" indent="0" algn="l" rtl="0">
              <a:lnSpc>
                <a:spcPct val="80000"/>
              </a:lnSpc>
              <a:spcBef>
                <a:spcPts val="0"/>
              </a:spcBef>
              <a:spcAft>
                <a:spcPts val="0"/>
              </a:spcAft>
              <a:buClr>
                <a:schemeClr val="lt1"/>
              </a:buClr>
              <a:buSzPts val="1400"/>
              <a:buFont typeface="Arial"/>
              <a:buNone/>
              <a:defRPr sz="3200" b="1" i="0" u="none" strike="noStrike" cap="none">
                <a:solidFill>
                  <a:schemeClr val="bg1"/>
                </a:solidFill>
                <a:latin typeface="Arial"/>
                <a:ea typeface="Arial"/>
                <a:cs typeface="Arial"/>
                <a:sym typeface="Arial"/>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r>
              <a:rPr lang="en-US"/>
              <a:t>Click to edit Master title style</a:t>
            </a:r>
            <a:endParaRPr lang="en-US" dirty="0"/>
          </a:p>
        </p:txBody>
      </p:sp>
    </p:spTree>
    <p:extLst>
      <p:ext uri="{BB962C8B-B14F-4D97-AF65-F5344CB8AC3E}">
        <p14:creationId xmlns:p14="http://schemas.microsoft.com/office/powerpoint/2010/main" val="1524047524"/>
      </p:ext>
    </p:extLst>
  </p:cSld>
  <p:clrMapOvr>
    <a:masterClrMapping/>
  </p:clrMapOvr>
  <p:extLst mod="1">
    <p:ext uri="{DCECCB84-F9BA-43D5-87BE-67443E8EF086}">
      <p15:sldGuideLst xmlns:p15="http://schemas.microsoft.com/office/powerpoint/2012/main">
        <p15:guide id="1" pos="2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hqprint">
            <a:extLst>
              <a:ext uri="{BEBA8EAE-BF5A-486C-A8C5-ECC9F3942E4B}">
                <a14:imgProps xmlns:a14="http://schemas.microsoft.com/office/drawing/2010/main">
                  <a14:imgLayer r:embed="rId3">
                    <a14:imgEffect>
                      <a14:brightnessContrast bright="-5000"/>
                    </a14:imgEffect>
                  </a14:imgLayer>
                </a14:imgProps>
              </a:ext>
              <a:ext uri="{28A0092B-C50C-407E-A947-70E740481C1C}">
                <a14:useLocalDpi xmlns:a14="http://schemas.microsoft.com/office/drawing/2010/main"/>
              </a:ext>
            </a:extLst>
          </a:blip>
          <a:srcRect/>
          <a:stretch/>
        </p:blipFill>
        <p:spPr>
          <a:xfrm>
            <a:off x="0" y="0"/>
            <a:ext cx="9144000" cy="5143500"/>
          </a:xfrm>
          <a:prstGeom prst="rect">
            <a:avLst/>
          </a:prstGeom>
        </p:spPr>
      </p:pic>
      <p:pic>
        <p:nvPicPr>
          <p:cNvPr id="7" name="Picture 6" descr="line-dot-pattern@2x.png"/>
          <p:cNvPicPr>
            <a:picLocks noChangeAspect="1"/>
          </p:cNvPicPr>
          <p:nvPr userDrawn="1"/>
        </p:nvPicPr>
        <p:blipFill rotWithShape="1">
          <a:blip r:embed="rId4">
            <a:alphaModFix amt="40000"/>
            <a:extLst>
              <a:ext uri="{28A0092B-C50C-407E-A947-70E740481C1C}">
                <a14:useLocalDpi xmlns:a14="http://schemas.microsoft.com/office/drawing/2010/main"/>
              </a:ext>
            </a:extLst>
          </a:blip>
          <a:srcRect/>
          <a:stretch/>
        </p:blipFill>
        <p:spPr>
          <a:xfrm>
            <a:off x="0" y="-54964"/>
            <a:ext cx="6248400" cy="5198464"/>
          </a:xfrm>
          <a:prstGeom prst="rect">
            <a:avLst/>
          </a:prstGeom>
        </p:spPr>
      </p:pic>
      <p:pic>
        <p:nvPicPr>
          <p:cNvPr id="17" name="Picture 16"/>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739215" y="4803191"/>
            <a:ext cx="2284327" cy="220639"/>
          </a:xfrm>
          <a:prstGeom prst="rect">
            <a:avLst/>
          </a:prstGeom>
        </p:spPr>
      </p:pic>
      <p:pic>
        <p:nvPicPr>
          <p:cNvPr id="15" name="Picture 14"/>
          <p:cNvPicPr>
            <a:picLocks noChangeAspect="1"/>
          </p:cNvPicPr>
          <p:nvPr userDrawn="1"/>
        </p:nvPicPr>
        <p:blipFill>
          <a:blip r:embed="rId6" cstate="screen">
            <a:lum bright="70000" contrast="-70000"/>
            <a:alphaModFix amt="29000"/>
            <a:extLst>
              <a:ext uri="{28A0092B-C50C-407E-A947-70E740481C1C}">
                <a14:useLocalDpi xmlns:a14="http://schemas.microsoft.com/office/drawing/2010/main"/>
              </a:ext>
            </a:extLst>
          </a:blip>
          <a:stretch>
            <a:fillRect/>
          </a:stretch>
        </p:blipFill>
        <p:spPr>
          <a:xfrm>
            <a:off x="3454744" y="1733071"/>
            <a:ext cx="3350010" cy="3392685"/>
          </a:xfrm>
          <a:prstGeom prst="rect">
            <a:avLst/>
          </a:prstGeom>
        </p:spPr>
      </p:pic>
      <p:sp>
        <p:nvSpPr>
          <p:cNvPr id="8" name="Rectangle 7"/>
          <p:cNvSpPr/>
          <p:nvPr userDrawn="1"/>
        </p:nvSpPr>
        <p:spPr>
          <a:xfrm>
            <a:off x="0" y="1428750"/>
            <a:ext cx="9144000" cy="1828800"/>
          </a:xfrm>
          <a:prstGeom prst="rect">
            <a:avLst/>
          </a:prstGeom>
          <a:solidFill>
            <a:schemeClr val="accent1">
              <a:alpha val="2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57200" y="1927314"/>
            <a:ext cx="8229600" cy="857250"/>
          </a:xfrm>
          <a:prstGeom prst="rect">
            <a:avLst/>
          </a:prstGeom>
        </p:spPr>
        <p:txBody>
          <a:bodyPr anchor="ctr" anchorCtr="0">
            <a:normAutofit/>
          </a:bodyPr>
          <a:lstStyle>
            <a:lvl1pPr algn="l">
              <a:defRPr sz="4800" b="0" i="0">
                <a:solidFill>
                  <a:schemeClr val="bg1"/>
                </a:solidFill>
                <a:latin typeface="Arial" charset="0"/>
                <a:ea typeface="Arial" charset="0"/>
                <a:cs typeface="Arial" charset="0"/>
              </a:defRPr>
            </a:lvl1pPr>
          </a:lstStyle>
          <a:p>
            <a:r>
              <a:rPr lang="en-US" dirty="0"/>
              <a:t>Click to edit Title text</a:t>
            </a:r>
          </a:p>
        </p:txBody>
      </p:sp>
      <p:sp>
        <p:nvSpPr>
          <p:cNvPr id="13" name="Slide Number Placeholder 3"/>
          <p:cNvSpPr>
            <a:spLocks noGrp="1"/>
          </p:cNvSpPr>
          <p:nvPr>
            <p:ph type="sldNum" sz="quarter" idx="11"/>
          </p:nvPr>
        </p:nvSpPr>
        <p:spPr>
          <a:xfrm>
            <a:off x="99060" y="4789170"/>
            <a:ext cx="289560" cy="274637"/>
          </a:xfrm>
          <a:prstGeom prst="rect">
            <a:avLst/>
          </a:prstGeom>
        </p:spPr>
        <p:txBody>
          <a:bodyPr/>
          <a:lstStyle>
            <a:lvl1pPr algn="r">
              <a:defRPr>
                <a:solidFill>
                  <a:schemeClr val="bg1"/>
                </a:solidFill>
              </a:defRPr>
            </a:lvl1pPr>
          </a:lstStyle>
          <a:p>
            <a:fld id="{5A6FB346-E907-314D-8DE1-ECD2B2B6AA1B}" type="slidenum">
              <a:rPr lang="uk-UA" smtClean="0"/>
              <a:pPr/>
              <a:t>‹#›</a:t>
            </a:fld>
            <a:endParaRPr lang="uk-UA" dirty="0"/>
          </a:p>
        </p:txBody>
      </p:sp>
      <p:sp>
        <p:nvSpPr>
          <p:cNvPr id="14" name="Date Placeholder 4"/>
          <p:cNvSpPr>
            <a:spLocks noGrp="1"/>
          </p:cNvSpPr>
          <p:nvPr>
            <p:ph type="dt" sz="half" idx="12"/>
          </p:nvPr>
        </p:nvSpPr>
        <p:spPr>
          <a:xfrm>
            <a:off x="474791" y="4790122"/>
            <a:ext cx="2057400" cy="274637"/>
          </a:xfrm>
        </p:spPr>
        <p:txBody>
          <a:bodyPr/>
          <a:lstStyle>
            <a:lvl1pPr>
              <a:defRPr>
                <a:solidFill>
                  <a:schemeClr val="bg1"/>
                </a:solidFill>
              </a:defRPr>
            </a:lvl1pPr>
          </a:lstStyle>
          <a:p>
            <a:r>
              <a:rPr lang="en-US" dirty="0"/>
              <a:t>© DataStax, All Rights Reserved.</a:t>
            </a:r>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Shape 61"/>
        <p:cNvGrpSpPr/>
        <p:nvPr/>
      </p:nvGrpSpPr>
      <p:grpSpPr>
        <a:xfrm>
          <a:off x="0" y="0"/>
          <a:ext cx="0" cy="0"/>
          <a:chOff x="0" y="0"/>
          <a:chExt cx="0" cy="0"/>
        </a:xfrm>
      </p:grpSpPr>
      <p:pic>
        <p:nvPicPr>
          <p:cNvPr id="9" name="Shape 74" descr="line-dot-pattern@2x.png"/>
          <p:cNvPicPr preferRelativeResize="0"/>
          <p:nvPr userDrawn="1"/>
        </p:nvPicPr>
        <p:blipFill rotWithShape="1">
          <a:blip r:embed="rId2" cstate="screen">
            <a:alphaModFix amt="25000"/>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pic>
        <p:nvPicPr>
          <p:cNvPr id="13" name="Picture 12"/>
          <p:cNvPicPr>
            <a:picLocks noChangeAspect="1"/>
          </p:cNvPicPr>
          <p:nvPr userDrawn="1"/>
        </p:nvPicPr>
        <p:blipFill>
          <a:blip r:embed="rId4">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dirty="0"/>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1" name="Content Placeholder 2"/>
          <p:cNvSpPr>
            <a:spLocks noGrp="1"/>
          </p:cNvSpPr>
          <p:nvPr>
            <p:ph sz="quarter" idx="10"/>
          </p:nvPr>
        </p:nvSpPr>
        <p:spPr>
          <a:xfrm>
            <a:off x="362956" y="313490"/>
            <a:ext cx="7613984" cy="2441575"/>
          </a:xfrm>
          <a:prstGeom prst="rect">
            <a:avLst/>
          </a:prstGeom>
        </p:spPr>
        <p:txBody>
          <a:bodyPr/>
          <a:lstStyle>
            <a:lvl1pPr>
              <a:lnSpc>
                <a:spcPct val="80000"/>
              </a:lnSpc>
              <a:defRPr sz="4800"/>
            </a:lvl1pPr>
            <a:lvl2pPr>
              <a:lnSpc>
                <a:spcPct val="80000"/>
              </a:lnSpc>
              <a:defRPr sz="4800"/>
            </a:lvl2pPr>
            <a:lvl3pPr>
              <a:lnSpc>
                <a:spcPct val="80000"/>
              </a:lnSpc>
              <a:defRPr sz="4800"/>
            </a:lvl3pPr>
            <a:lvl4pPr>
              <a:lnSpc>
                <a:spcPct val="80000"/>
              </a:lnSpc>
              <a:defRPr sz="4800"/>
            </a:lvl4pPr>
            <a:lvl5pPr>
              <a:lnSpc>
                <a:spcPct val="80000"/>
              </a:lnSpc>
              <a:defRPr sz="4800"/>
            </a:lvl5pPr>
          </a:lstStyle>
          <a:p>
            <a:pPr lvl="0"/>
            <a:r>
              <a:rPr lang="en-US"/>
              <a:t>Click to edit Master text styles</a:t>
            </a:r>
          </a:p>
        </p:txBody>
      </p:sp>
    </p:spTree>
  </p:cSld>
  <p:clrMapOvr>
    <a:masterClrMapping/>
  </p:clrMapOvr>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pic>
        <p:nvPicPr>
          <p:cNvPr id="8" name="Shape 74" descr="line-dot-pattern@2x.png"/>
          <p:cNvPicPr preferRelativeResize="0"/>
          <p:nvPr userDrawn="1"/>
        </p:nvPicPr>
        <p:blipFill rotWithShape="1">
          <a:blip r:embed="rId2" cstate="screen">
            <a:alphaModFix amt="25000"/>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4" name="Slide Number Placeholder 3"/>
          <p:cNvSpPr>
            <a:spLocks noGrp="1"/>
          </p:cNvSpPr>
          <p:nvPr>
            <p:ph type="sldNum" sz="quarter" idx="11"/>
          </p:nvPr>
        </p:nvSpPr>
        <p:spPr>
          <a:xfrm>
            <a:off x="99060" y="4789170"/>
            <a:ext cx="289560" cy="274637"/>
          </a:xfrm>
          <a:prstGeom prst="rect">
            <a:avLst/>
          </a:prstGeom>
        </p:spPr>
        <p:txBody>
          <a:bodyPr/>
          <a:lstStyle/>
          <a:p>
            <a:pPr algn="r" defTabSz="457200"/>
            <a:fld id="{625532A8-9998-1545-8016-7D9932388623}" type="slidenum">
              <a:rPr lang="uk-UA" smtClean="0"/>
              <a:pPr algn="r" defTabSz="457200"/>
              <a:t>‹#›</a:t>
            </a:fld>
            <a:endParaRPr lang="uk-UA"/>
          </a:p>
        </p:txBody>
      </p:sp>
      <p:sp>
        <p:nvSpPr>
          <p:cNvPr id="5" name="Date Placeholder 4"/>
          <p:cNvSpPr>
            <a:spLocks noGrp="1"/>
          </p:cNvSpPr>
          <p:nvPr>
            <p:ph type="dt" sz="half" idx="12"/>
          </p:nvPr>
        </p:nvSpPr>
        <p:spPr/>
        <p:txBody>
          <a:bodyPr/>
          <a:lstStyle/>
          <a:p>
            <a:pPr defTabSz="457200"/>
            <a:r>
              <a:rPr lang="en-US" dirty="0"/>
              <a:t>© DataStax, All Rights Reserved.</a:t>
            </a:r>
            <a:endParaRPr lang="mr-IN" dirty="0"/>
          </a:p>
        </p:txBody>
      </p:sp>
      <p:pic>
        <p:nvPicPr>
          <p:cNvPr id="6" name="Picture 5"/>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7" name="Content Placeholder 6"/>
          <p:cNvSpPr>
            <a:spLocks noGrp="1"/>
          </p:cNvSpPr>
          <p:nvPr>
            <p:ph sz="quarter" idx="13"/>
          </p:nvPr>
        </p:nvSpPr>
        <p:spPr>
          <a:xfrm>
            <a:off x="352842" y="336629"/>
            <a:ext cx="8394700" cy="3765550"/>
          </a:xfrm>
          <a:prstGeom prst="rect">
            <a:avLst/>
          </a:prstGeom>
        </p:spPr>
        <p:txBody>
          <a:bodyPr/>
          <a:lstStyle>
            <a:lvl1pPr>
              <a:lnSpc>
                <a:spcPct val="80000"/>
              </a:lnSpc>
              <a:defRPr sz="6600"/>
            </a:lvl1pPr>
            <a:lvl2pPr>
              <a:lnSpc>
                <a:spcPct val="80000"/>
              </a:lnSpc>
              <a:defRPr sz="6600"/>
            </a:lvl2pPr>
            <a:lvl3pPr>
              <a:lnSpc>
                <a:spcPct val="80000"/>
              </a:lnSpc>
              <a:defRPr sz="6600"/>
            </a:lvl3pPr>
            <a:lvl4pPr>
              <a:lnSpc>
                <a:spcPct val="80000"/>
              </a:lnSpc>
              <a:defRPr sz="6600"/>
            </a:lvl4pPr>
            <a:lvl5pPr>
              <a:lnSpc>
                <a:spcPct val="80000"/>
              </a:lnSpc>
              <a:defRPr sz="6600"/>
            </a:lvl5pPr>
          </a:lstStyle>
          <a:p>
            <a:pPr lvl="0"/>
            <a:r>
              <a:rPr lang="en-US"/>
              <a:t>Click to edit Master text styles</a:t>
            </a:r>
          </a:p>
        </p:txBody>
      </p:sp>
    </p:spTree>
    <p:extLst>
      <p:ext uri="{BB962C8B-B14F-4D97-AF65-F5344CB8AC3E}">
        <p14:creationId xmlns:p14="http://schemas.microsoft.com/office/powerpoint/2010/main" val="452778317"/>
      </p:ext>
    </p:extLst>
  </p:cSld>
  <p:clrMapOvr>
    <a:masterClrMapping/>
  </p:clrMapOvr>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Shape 61"/>
        <p:cNvGrpSpPr/>
        <p:nvPr/>
      </p:nvGrpSpPr>
      <p:grpSpPr>
        <a:xfrm>
          <a:off x="0" y="0"/>
          <a:ext cx="0" cy="0"/>
          <a:chOff x="0" y="0"/>
          <a:chExt cx="0" cy="0"/>
        </a:xfrm>
      </p:grpSpPr>
      <p:pic>
        <p:nvPicPr>
          <p:cNvPr id="13" name="Picture 12"/>
          <p:cNvPicPr>
            <a:picLocks noChangeAspect="1"/>
          </p:cNvPicPr>
          <p:nvPr userDrawn="1"/>
        </p:nvPicPr>
        <p:blipFill>
          <a:blip r:embed="rId2">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8" name="Shape 74" descr="line-dot-pattern@2x.png"/>
          <p:cNvPicPr preferRelativeResize="0"/>
          <p:nvPr userDrawn="1"/>
        </p:nvPicPr>
        <p:blipFill rotWithShape="1">
          <a:blip r:embed="rId4" cstate="screen">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Tree>
  </p:cSld>
  <p:clrMapOvr>
    <a:masterClrMapping/>
  </p:clrMapOvr>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rey Blank">
    <p:spTree>
      <p:nvGrpSpPr>
        <p:cNvPr id="1" name="Shape 61"/>
        <p:cNvGrpSpPr/>
        <p:nvPr/>
      </p:nvGrpSpPr>
      <p:grpSpPr>
        <a:xfrm>
          <a:off x="0" y="0"/>
          <a:ext cx="0" cy="0"/>
          <a:chOff x="0" y="0"/>
          <a:chExt cx="0" cy="0"/>
        </a:xfrm>
      </p:grpSpPr>
      <p:sp>
        <p:nvSpPr>
          <p:cNvPr id="19" name="Round Single Corner Rectangle 18"/>
          <p:cNvSpPr/>
          <p:nvPr userDrawn="1"/>
        </p:nvSpPr>
        <p:spPr>
          <a:xfrm rot="5400000">
            <a:off x="2000247" y="-2000250"/>
            <a:ext cx="5143501" cy="9144002"/>
          </a:xfrm>
          <a:prstGeom prst="round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userDrawn="1"/>
        </p:nvPicPr>
        <p:blipFill>
          <a:blip r:embed="rId2">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schemeClr val="tx1"/>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schemeClr val="tx1"/>
                </a:solidFill>
                <a:effectLst/>
                <a:uLnTx/>
                <a:uFillTx/>
                <a:latin typeface="Arial" charset="0"/>
                <a:ea typeface="Arial" charset="0"/>
                <a:cs typeface="Arial" charset="0"/>
              </a:defRPr>
            </a:lvl1pPr>
          </a:lstStyle>
          <a:p>
            <a:pPr defTabSz="457200"/>
            <a:r>
              <a:rPr lang="en-US" dirty="0"/>
              <a:t>© DataStax, All Rights Reserved.</a:t>
            </a:r>
          </a:p>
        </p:txBody>
      </p:sp>
      <p:pic>
        <p:nvPicPr>
          <p:cNvPr id="17" name="Shape 74" descr="line-dot-pattern@2x.png"/>
          <p:cNvPicPr preferRelativeResize="0"/>
          <p:nvPr userDrawn="1"/>
        </p:nvPicPr>
        <p:blipFill rotWithShape="1">
          <a:blip r:embed="rId4" cstate="hqprint">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V="1">
            <a:off x="0" y="0"/>
            <a:ext cx="4286808" cy="4046784"/>
          </a:xfrm>
          <a:prstGeom prst="rect">
            <a:avLst/>
          </a:prstGeom>
          <a:noFill/>
          <a:ln>
            <a:noFill/>
          </a:ln>
        </p:spPr>
      </p:pic>
    </p:spTree>
  </p:cSld>
  <p:clrMapOvr>
    <a:masterClrMapping/>
  </p:clrMapOvr>
  <p:extLst mod="1">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Blue Title Slide">
    <p:spTree>
      <p:nvGrpSpPr>
        <p:cNvPr id="1" name="Shape 16"/>
        <p:cNvGrpSpPr/>
        <p:nvPr/>
      </p:nvGrpSpPr>
      <p:grpSpPr>
        <a:xfrm>
          <a:off x="0" y="0"/>
          <a:ext cx="0" cy="0"/>
          <a:chOff x="0" y="0"/>
          <a:chExt cx="0" cy="0"/>
        </a:xfrm>
      </p:grpSpPr>
      <p:sp>
        <p:nvSpPr>
          <p:cNvPr id="17" name="Shape 17"/>
          <p:cNvSpPr/>
          <p:nvPr/>
        </p:nvSpPr>
        <p:spPr>
          <a:xfrm>
            <a:off x="0" y="0"/>
            <a:ext cx="9144000" cy="5150358"/>
          </a:xfrm>
          <a:prstGeom prst="rect">
            <a:avLst/>
          </a:prstGeom>
          <a:solidFill>
            <a:srgbClr val="007A97"/>
          </a:solidFill>
          <a:ln>
            <a:noFill/>
          </a:ln>
        </p:spPr>
        <p:txBody>
          <a:bodyPr wrap="square" lIns="91425" tIns="45700" rIns="91425" bIns="45700" anchor="ctr" anchorCtr="0">
            <a:noAutofit/>
          </a:bodyPr>
          <a:lstStyle/>
          <a:p>
            <a:pPr marL="0" marR="0" lvl="0" indent="0" algn="ctr" rtl="0">
              <a:spcBef>
                <a:spcPts val="0"/>
              </a:spcBef>
              <a:buNone/>
            </a:pPr>
            <a:endParaRPr sz="1350" b="0" i="0" u="none" strike="noStrike" cap="none">
              <a:solidFill>
                <a:schemeClr val="lt1"/>
              </a:solidFill>
              <a:latin typeface="Times New Roman"/>
              <a:ea typeface="Times New Roman"/>
              <a:cs typeface="Times New Roman"/>
              <a:sym typeface="Times New Roman"/>
            </a:endParaRPr>
          </a:p>
        </p:txBody>
      </p:sp>
      <p:sp>
        <p:nvSpPr>
          <p:cNvPr id="18" name="Shape 18"/>
          <p:cNvSpPr txBox="1">
            <a:spLocks noGrp="1"/>
          </p:cNvSpPr>
          <p:nvPr>
            <p:ph type="title"/>
          </p:nvPr>
        </p:nvSpPr>
        <p:spPr>
          <a:xfrm>
            <a:off x="457200" y="1200150"/>
            <a:ext cx="8229600" cy="857250"/>
          </a:xfrm>
          <a:prstGeom prst="rect">
            <a:avLst/>
          </a:prstGeom>
          <a:noFill/>
          <a:ln>
            <a:noFill/>
          </a:ln>
        </p:spPr>
        <p:txBody>
          <a:bodyPr wrap="square" lIns="91425" tIns="91425" rIns="91425" bIns="91425" anchor="b" anchorCtr="0"/>
          <a:lstStyle>
            <a:lvl1pPr marL="0" marR="0" lvl="0" indent="0" algn="l" rtl="0">
              <a:lnSpc>
                <a:spcPct val="80000"/>
              </a:lnSpc>
              <a:spcBef>
                <a:spcPts val="0"/>
              </a:spcBef>
              <a:buClr>
                <a:schemeClr val="lt1"/>
              </a:buClr>
              <a:buSzPts val="3600"/>
              <a:buFont typeface="Arial"/>
              <a:buNone/>
              <a:defRPr sz="3600" b="0" i="0" u="none" strike="noStrike" cap="none">
                <a:solidFill>
                  <a:schemeClr val="lt1"/>
                </a:solidFill>
                <a:latin typeface="Arial"/>
                <a:ea typeface="Arial"/>
                <a:cs typeface="Arial"/>
                <a:sym typeface="Arial"/>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19" name="Shape 19"/>
          <p:cNvSpPr txBox="1">
            <a:spLocks noGrp="1"/>
          </p:cNvSpPr>
          <p:nvPr>
            <p:ph type="body" idx="1"/>
          </p:nvPr>
        </p:nvSpPr>
        <p:spPr>
          <a:xfrm>
            <a:off x="468313" y="2395539"/>
            <a:ext cx="8229600" cy="576263"/>
          </a:xfrm>
          <a:prstGeom prst="rect">
            <a:avLst/>
          </a:prstGeom>
          <a:noFill/>
          <a:ln>
            <a:noFill/>
          </a:ln>
        </p:spPr>
        <p:txBody>
          <a:bodyPr wrap="square" lIns="91425" tIns="91425" rIns="91425" bIns="91425" anchor="t" anchorCtr="0"/>
          <a:lstStyle>
            <a:lvl1pPr marL="0" marR="0" lvl="0" indent="0" algn="l" rtl="0">
              <a:spcBef>
                <a:spcPts val="600"/>
              </a:spcBef>
              <a:buClr>
                <a:schemeClr val="lt1"/>
              </a:buClr>
              <a:buSzPts val="1500"/>
              <a:buFont typeface="Arial"/>
              <a:buNone/>
              <a:defRPr sz="1500" b="0" i="0" u="none" strike="noStrike" cap="none">
                <a:solidFill>
                  <a:schemeClr val="lt1"/>
                </a:solidFill>
                <a:latin typeface="Arial"/>
                <a:ea typeface="Arial"/>
                <a:cs typeface="Arial"/>
                <a:sym typeface="Arial"/>
              </a:defRPr>
            </a:lvl1pPr>
            <a:lvl2pPr marL="742950" marR="0" lvl="1" indent="-209550" algn="l" rtl="0">
              <a:spcBef>
                <a:spcPts val="600"/>
              </a:spcBef>
              <a:buClr>
                <a:srgbClr val="4C5858"/>
              </a:buClr>
              <a:buSzPts val="1200"/>
              <a:buFont typeface="Arial"/>
              <a:buChar char="–"/>
              <a:defRPr sz="1200" b="0" i="0" u="none" strike="noStrike" cap="none">
                <a:solidFill>
                  <a:srgbClr val="4C5858"/>
                </a:solidFill>
                <a:latin typeface="Helvetica Neue Light"/>
                <a:ea typeface="Helvetica Neue Light"/>
                <a:cs typeface="Helvetica Neue Light"/>
                <a:sym typeface="Helvetica Neue Light"/>
              </a:defRPr>
            </a:lvl2pPr>
            <a:lvl3pPr marL="1143000" marR="0" lvl="2" indent="-158750" algn="l" rtl="0">
              <a:spcBef>
                <a:spcPts val="600"/>
              </a:spcBef>
              <a:buClr>
                <a:srgbClr val="4C5858"/>
              </a:buClr>
              <a:buSzPts val="1100"/>
              <a:buFont typeface="Arial"/>
              <a:buChar char="•"/>
              <a:defRPr sz="1100" b="0" i="0" u="none" strike="noStrike" cap="none">
                <a:solidFill>
                  <a:srgbClr val="4C5858"/>
                </a:solidFill>
                <a:latin typeface="Helvetica Neue Light"/>
                <a:ea typeface="Helvetica Neue Light"/>
                <a:cs typeface="Helvetica Neue Light"/>
                <a:sym typeface="Helvetica Neue Light"/>
              </a:defRPr>
            </a:lvl3pPr>
            <a:lvl4pPr marL="1600200" marR="0" lvl="3" indent="-161925" algn="l" rtl="0">
              <a:spcBef>
                <a:spcPts val="600"/>
              </a:spcBef>
              <a:buClr>
                <a:srgbClr val="4C5858"/>
              </a:buClr>
              <a:buSzPts val="1050"/>
              <a:buFont typeface="Arial"/>
              <a:buChar char="–"/>
              <a:defRPr sz="1050" b="0" i="0" u="none" strike="noStrike" cap="none">
                <a:solidFill>
                  <a:srgbClr val="4C5858"/>
                </a:solidFill>
                <a:latin typeface="Helvetica Neue Light"/>
                <a:ea typeface="Helvetica Neue Light"/>
                <a:cs typeface="Helvetica Neue Light"/>
                <a:sym typeface="Helvetica Neue Light"/>
              </a:defRPr>
            </a:lvl4pPr>
            <a:lvl5pPr marL="2057400" marR="0" lvl="4" indent="-161925" algn="l" rtl="0">
              <a:spcBef>
                <a:spcPts val="600"/>
              </a:spcBef>
              <a:buClr>
                <a:srgbClr val="4C5858"/>
              </a:buClr>
              <a:buSzPts val="1050"/>
              <a:buFont typeface="Arial"/>
              <a:buChar char="»"/>
              <a:defRPr sz="1050" b="0" i="0" u="none" strike="noStrike" cap="none">
                <a:solidFill>
                  <a:srgbClr val="4C5858"/>
                </a:solidFill>
                <a:latin typeface="Helvetica Neue Light"/>
                <a:ea typeface="Helvetica Neue Light"/>
                <a:cs typeface="Helvetica Neue Light"/>
                <a:sym typeface="Helvetica Neue Light"/>
              </a:defRPr>
            </a:lvl5pPr>
            <a:lvl6pPr marL="2514600" marR="0" lvl="5"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6pPr>
            <a:lvl7pPr marL="2971800" marR="0" lvl="6"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7pPr>
            <a:lvl8pPr marL="3429000" marR="0" lvl="7"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8pPr>
            <a:lvl9pPr marL="3886200" marR="0" lvl="8"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9pPr>
          </a:lstStyle>
          <a:p>
            <a:endParaRPr/>
          </a:p>
        </p:txBody>
      </p:sp>
      <p:cxnSp>
        <p:nvCxnSpPr>
          <p:cNvPr id="20" name="Shape 20"/>
          <p:cNvCxnSpPr/>
          <p:nvPr/>
        </p:nvCxnSpPr>
        <p:spPr>
          <a:xfrm>
            <a:off x="605121" y="2209800"/>
            <a:ext cx="8092792" cy="0"/>
          </a:xfrm>
          <a:prstGeom prst="straightConnector1">
            <a:avLst/>
          </a:prstGeom>
          <a:noFill/>
          <a:ln w="12700" cap="rnd" cmpd="sng">
            <a:solidFill>
              <a:schemeClr val="lt1"/>
            </a:solidFill>
            <a:prstDash val="solid"/>
            <a:round/>
            <a:headEnd type="oval" w="sm" len="sm"/>
            <a:tailEnd type="oval" w="sm" len="sm"/>
          </a:ln>
        </p:spPr>
      </p:cxnSp>
      <p:pic>
        <p:nvPicPr>
          <p:cNvPr id="21" name="Shape 21"/>
          <p:cNvPicPr preferRelativeResize="0"/>
          <p:nvPr/>
        </p:nvPicPr>
        <p:blipFill rotWithShape="1">
          <a:blip r:embed="rId2">
            <a:alphaModFix/>
          </a:blip>
          <a:srcRect/>
          <a:stretch/>
        </p:blipFill>
        <p:spPr>
          <a:xfrm>
            <a:off x="5838440" y="3158867"/>
            <a:ext cx="3322320" cy="2000250"/>
          </a:xfrm>
          <a:prstGeom prst="rect">
            <a:avLst/>
          </a:prstGeom>
          <a:noFill/>
          <a:ln>
            <a:noFill/>
          </a:ln>
        </p:spPr>
      </p:pic>
      <p:pic>
        <p:nvPicPr>
          <p:cNvPr id="22" name="Shape 22"/>
          <p:cNvPicPr preferRelativeResize="0"/>
          <p:nvPr/>
        </p:nvPicPr>
        <p:blipFill rotWithShape="1">
          <a:blip r:embed="rId3">
            <a:alphaModFix/>
          </a:blip>
          <a:srcRect/>
          <a:stretch/>
        </p:blipFill>
        <p:spPr>
          <a:xfrm>
            <a:off x="7249434" y="4654292"/>
            <a:ext cx="1823672" cy="401542"/>
          </a:xfrm>
          <a:prstGeom prst="rect">
            <a:avLst/>
          </a:prstGeom>
          <a:noFill/>
          <a:ln>
            <a:noFill/>
          </a:ln>
        </p:spPr>
      </p:pic>
    </p:spTree>
    <p:extLst>
      <p:ext uri="{BB962C8B-B14F-4D97-AF65-F5344CB8AC3E}">
        <p14:creationId xmlns:p14="http://schemas.microsoft.com/office/powerpoint/2010/main" val="39059417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ue Text Slide">
  <p:cSld name="3_Blue Text Slide">
    <p:spTree>
      <p:nvGrpSpPr>
        <p:cNvPr id="1" name="Shape 595"/>
        <p:cNvGrpSpPr/>
        <p:nvPr/>
      </p:nvGrpSpPr>
      <p:grpSpPr>
        <a:xfrm>
          <a:off x="0" y="0"/>
          <a:ext cx="0" cy="0"/>
          <a:chOff x="0" y="0"/>
          <a:chExt cx="0" cy="0"/>
        </a:xfrm>
      </p:grpSpPr>
      <p:sp>
        <p:nvSpPr>
          <p:cNvPr id="596" name="Shape 596"/>
          <p:cNvSpPr/>
          <p:nvPr/>
        </p:nvSpPr>
        <p:spPr>
          <a:xfrm rot="10800000" flipH="1">
            <a:off x="-1" y="85"/>
            <a:ext cx="9144000" cy="866400"/>
          </a:xfrm>
          <a:prstGeom prst="round1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597" name="Shape 597"/>
          <p:cNvSpPr txBox="1">
            <a:spLocks noGrp="1"/>
          </p:cNvSpPr>
          <p:nvPr>
            <p:ph type="title"/>
          </p:nvPr>
        </p:nvSpPr>
        <p:spPr>
          <a:xfrm>
            <a:off x="457200" y="270472"/>
            <a:ext cx="6726300" cy="5481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pic>
        <p:nvPicPr>
          <p:cNvPr id="598" name="Shape 598" descr="line-dot-pattern@2x.png"/>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rot="-5400000">
            <a:off x="7179812" y="-1097707"/>
            <a:ext cx="866487" cy="3061892"/>
          </a:xfrm>
          <a:prstGeom prst="rect">
            <a:avLst/>
          </a:prstGeom>
          <a:noFill/>
          <a:ln>
            <a:noFill/>
          </a:ln>
        </p:spPr>
      </p:pic>
      <p:sp>
        <p:nvSpPr>
          <p:cNvPr id="599" name="Shape 599"/>
          <p:cNvSpPr txBox="1">
            <a:spLocks noGrp="1"/>
          </p:cNvSpPr>
          <p:nvPr>
            <p:ph type="body" idx="1"/>
          </p:nvPr>
        </p:nvSpPr>
        <p:spPr>
          <a:xfrm>
            <a:off x="457200" y="1123949"/>
            <a:ext cx="8229600" cy="3477000"/>
          </a:xfrm>
          <a:prstGeom prst="rect">
            <a:avLst/>
          </a:prstGeom>
          <a:noFill/>
          <a:ln>
            <a:noFill/>
          </a:ln>
        </p:spPr>
        <p:txBody>
          <a:bodyPr spcFirstLastPara="1" wrap="square" lIns="91425" tIns="91425" rIns="91425" bIns="91425" anchor="t" anchorCtr="0"/>
          <a:lstStyle>
            <a:lvl1pPr marL="457200" marR="0" lvl="0" indent="-330200" algn="l" rtl="0">
              <a:lnSpc>
                <a:spcPct val="100000"/>
              </a:lnSpc>
              <a:spcBef>
                <a:spcPts val="280"/>
              </a:spcBef>
              <a:spcAft>
                <a:spcPts val="0"/>
              </a:spcAft>
              <a:buClr>
                <a:schemeClr val="accent5"/>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lnSpc>
                <a:spcPct val="100000"/>
              </a:lnSpc>
              <a:spcBef>
                <a:spcPts val="500"/>
              </a:spcBef>
              <a:spcAft>
                <a:spcPts val="0"/>
              </a:spcAft>
              <a:buClr>
                <a:schemeClr val="accent5"/>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5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600" name="Shape 600"/>
          <p:cNvPicPr preferRelativeResize="0"/>
          <p:nvPr/>
        </p:nvPicPr>
        <p:blipFill rotWithShape="1">
          <a:blip r:embed="rId3">
            <a:alphaModFix/>
          </a:blip>
          <a:srcRect/>
          <a:stretch/>
        </p:blipFill>
        <p:spPr>
          <a:xfrm>
            <a:off x="6617524" y="4709160"/>
            <a:ext cx="2496313" cy="402710"/>
          </a:xfrm>
          <a:prstGeom prst="rect">
            <a:avLst/>
          </a:prstGeom>
          <a:noFill/>
          <a:ln>
            <a:noFill/>
          </a:ln>
        </p:spPr>
      </p:pic>
      <p:sp>
        <p:nvSpPr>
          <p:cNvPr id="601" name="Shape 601"/>
          <p:cNvSpPr txBox="1">
            <a:spLocks noGrp="1"/>
          </p:cNvSpPr>
          <p:nvPr>
            <p:ph type="sldNum" idx="12"/>
          </p:nvPr>
        </p:nvSpPr>
        <p:spPr>
          <a:xfrm>
            <a:off x="99060" y="4789170"/>
            <a:ext cx="289500" cy="2745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L="0" marR="0" lvl="1"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2pPr>
            <a:lvl3pPr marL="0" marR="0" lvl="2"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3pPr>
            <a:lvl4pPr marL="0" marR="0" lvl="3"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4pPr>
            <a:lvl5pPr marL="0" marR="0" lvl="4"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5pPr>
            <a:lvl6pPr marL="0" marR="0" lvl="5"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6pPr>
            <a:lvl7pPr marL="0" marR="0" lvl="6"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7pPr>
            <a:lvl8pPr marL="0" marR="0" lvl="7"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8pPr>
            <a:lvl9pPr marL="0" marR="0" lvl="8"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602" name="Shape 602"/>
          <p:cNvSpPr txBox="1">
            <a:spLocks noGrp="1"/>
          </p:cNvSpPr>
          <p:nvPr>
            <p:ph type="dt" idx="10"/>
          </p:nvPr>
        </p:nvSpPr>
        <p:spPr>
          <a:xfrm>
            <a:off x="474791" y="4790122"/>
            <a:ext cx="2057400" cy="2745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603" name="Shape 603"/>
          <p:cNvPicPr preferRelativeResize="0"/>
          <p:nvPr/>
        </p:nvPicPr>
        <p:blipFill rotWithShape="1">
          <a:blip r:embed="rId4" cstate="hqprint">
            <a:alphaModFix amt="3000"/>
            <a:extLst>
              <a:ext uri="{28A0092B-C50C-407E-A947-70E740481C1C}">
                <a14:useLocalDpi xmlns:a14="http://schemas.microsoft.com/office/drawing/2010/main"/>
              </a:ext>
            </a:extLst>
          </a:blip>
          <a:srcRect r="11268"/>
          <a:stretch/>
        </p:blipFill>
        <p:spPr>
          <a:xfrm rot="5400000">
            <a:off x="227748" y="2081119"/>
            <a:ext cx="2860272" cy="3264494"/>
          </a:xfrm>
          <a:prstGeom prst="rect">
            <a:avLst/>
          </a:prstGeom>
          <a:noFill/>
          <a:ln>
            <a:noFill/>
          </a:ln>
        </p:spPr>
      </p:pic>
      <p:sp>
        <p:nvSpPr>
          <p:cNvPr id="604" name="Shape 604"/>
          <p:cNvSpPr txBox="1">
            <a:spLocks noGrp="1"/>
          </p:cNvSpPr>
          <p:nvPr>
            <p:ph type="ftr" idx="11"/>
          </p:nvPr>
        </p:nvSpPr>
        <p:spPr>
          <a:xfrm>
            <a:off x="3028950" y="4789169"/>
            <a:ext cx="3086100" cy="274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1815034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ection Slide">
    <p:spTree>
      <p:nvGrpSpPr>
        <p:cNvPr id="1" name="Shape 72"/>
        <p:cNvGrpSpPr/>
        <p:nvPr/>
      </p:nvGrpSpPr>
      <p:grpSpPr>
        <a:xfrm>
          <a:off x="0" y="0"/>
          <a:ext cx="0" cy="0"/>
          <a:chOff x="0" y="0"/>
          <a:chExt cx="0" cy="0"/>
        </a:xfrm>
      </p:grpSpPr>
      <p:sp>
        <p:nvSpPr>
          <p:cNvPr id="73" name="Shape 73"/>
          <p:cNvSpPr/>
          <p:nvPr/>
        </p:nvSpPr>
        <p:spPr>
          <a:xfrm>
            <a:off x="0" y="0"/>
            <a:ext cx="91440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 name="Round Single Corner Rectangle 9"/>
          <p:cNvSpPr/>
          <p:nvPr userDrawn="1"/>
        </p:nvSpPr>
        <p:spPr>
          <a:xfrm rot="10800000" flipH="1">
            <a:off x="0" y="0"/>
            <a:ext cx="6858000" cy="3687580"/>
          </a:xfrm>
          <a:prstGeom prst="round1Rect">
            <a:avLst>
              <a:gd name="adj" fmla="val 2792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Shape 74" descr="line-dot-pattern@2x.png"/>
          <p:cNvPicPr preferRelativeResize="0"/>
          <p:nvPr/>
        </p:nvPicPr>
        <p:blipFill rotWithShape="1">
          <a:blip r:embed="rId2" cstate="screen">
            <a:alphaModFix amt="25000"/>
            <a:extLst>
              <a:ext uri="{28A0092B-C50C-407E-A947-70E740481C1C}">
                <a14:useLocalDpi xmlns:a14="http://schemas.microsoft.com/office/drawing/2010/main"/>
              </a:ext>
            </a:extLst>
          </a:blip>
          <a:srcRect/>
          <a:stretch/>
        </p:blipFill>
        <p:spPr>
          <a:xfrm>
            <a:off x="0" y="817418"/>
            <a:ext cx="5199810" cy="4326018"/>
          </a:xfrm>
          <a:prstGeom prst="rect">
            <a:avLst/>
          </a:prstGeom>
          <a:noFill/>
          <a:ln>
            <a:noFill/>
          </a:ln>
        </p:spPr>
      </p:pic>
      <p:sp>
        <p:nvSpPr>
          <p:cNvPr id="76" name="Shape 76"/>
          <p:cNvSpPr txBox="1">
            <a:spLocks noGrp="1"/>
          </p:cNvSpPr>
          <p:nvPr>
            <p:ph type="title"/>
          </p:nvPr>
        </p:nvSpPr>
        <p:spPr>
          <a:xfrm>
            <a:off x="457200" y="1656672"/>
            <a:ext cx="5584371" cy="1371600"/>
          </a:xfrm>
          <a:prstGeom prst="rect">
            <a:avLst/>
          </a:prstGeom>
          <a:noFill/>
          <a:ln>
            <a:noFill/>
          </a:ln>
        </p:spPr>
        <p:txBody>
          <a:bodyPr spcFirstLastPara="1" wrap="square" lIns="0" tIns="91425" rIns="91425" bIns="91425" anchor="ctr" anchorCtr="0"/>
          <a:lstStyle>
            <a:lvl1pPr>
              <a:defRPr sz="3600" b="1" dirty="0">
                <a:solidFill>
                  <a:schemeClr val="lt1"/>
                </a:solidFill>
              </a:defRPr>
            </a:lvl1pPr>
          </a:lstStyle>
          <a:p>
            <a:pPr marL="0" lvl="0" indent="0">
              <a:lnSpc>
                <a:spcPct val="90000"/>
              </a:lnSpc>
              <a:buClr>
                <a:schemeClr val="lt1"/>
              </a:buClr>
              <a:buSzPts val="1400"/>
              <a:buFont typeface="Arial"/>
            </a:pPr>
            <a:r>
              <a:rPr lang="en-US"/>
              <a:t>Click to edit Master title style</a:t>
            </a:r>
            <a:endParaRPr dirty="0"/>
          </a:p>
        </p:txBody>
      </p:sp>
      <p:pic>
        <p:nvPicPr>
          <p:cNvPr id="9" name="Shape 816"/>
          <p:cNvPicPr preferRelativeResize="0"/>
          <p:nvPr userDrawn="1"/>
        </p:nvPicPr>
        <p:blipFill rotWithShape="1">
          <a:blip r:embed="rId3" cstate="hqprint">
            <a:alphaModFix/>
            <a:extLst>
              <a:ext uri="{28A0092B-C50C-407E-A947-70E740481C1C}">
                <a14:useLocalDpi xmlns:a14="http://schemas.microsoft.com/office/drawing/2010/main"/>
              </a:ext>
            </a:extLst>
          </a:blip>
          <a:srcRect/>
          <a:stretch/>
        </p:blipFill>
        <p:spPr>
          <a:xfrm>
            <a:off x="6739215" y="4803191"/>
            <a:ext cx="2284327" cy="220639"/>
          </a:xfrm>
          <a:prstGeom prst="rect">
            <a:avLst/>
          </a:prstGeom>
          <a:noFill/>
          <a:ln>
            <a:noFill/>
          </a:ln>
        </p:spPr>
      </p:pic>
      <p:sp>
        <p:nvSpPr>
          <p:cNvPr id="12"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dirty="0"/>
          </a:p>
        </p:txBody>
      </p:sp>
      <p:sp>
        <p:nvSpPr>
          <p:cNvPr id="13"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defTabSz="457200"/>
            <a:r>
              <a:rPr lang="en-US" dirty="0"/>
              <a:t>© DataStax, All Rights Reserved.</a:t>
            </a:r>
          </a:p>
        </p:txBody>
      </p:sp>
    </p:spTree>
    <p:extLst>
      <p:ext uri="{BB962C8B-B14F-4D97-AF65-F5344CB8AC3E}">
        <p14:creationId xmlns:p14="http://schemas.microsoft.com/office/powerpoint/2010/main" val="3444788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10" name="Title 9"/>
          <p:cNvSpPr>
            <a:spLocks noGrp="1"/>
          </p:cNvSpPr>
          <p:nvPr>
            <p:ph type="title" hasCustomPrompt="1"/>
          </p:nvPr>
        </p:nvSpPr>
        <p:spPr/>
        <p:txBody>
          <a:bodyPr/>
          <a:lstStyle/>
          <a:p>
            <a:r>
              <a:rPr lang="en-US" dirty="0"/>
              <a:t>Title Style</a:t>
            </a:r>
          </a:p>
        </p:txBody>
      </p:sp>
      <p:sp>
        <p:nvSpPr>
          <p:cNvPr id="2" name="Date Placeholder 1"/>
          <p:cNvSpPr>
            <a:spLocks noGrp="1"/>
          </p:cNvSpPr>
          <p:nvPr>
            <p:ph type="dt" sz="half" idx="10"/>
          </p:nvPr>
        </p:nvSpPr>
        <p:spPr/>
        <p:txBody>
          <a:bodyPr/>
          <a:lstStyle/>
          <a:p>
            <a:endParaRPr lang="en-US" dirty="0">
              <a:solidFill>
                <a:prstClr val="white">
                  <a:lumMod val="75000"/>
                </a:prstClr>
              </a:solidFill>
            </a:endParaRPr>
          </a:p>
        </p:txBody>
      </p:sp>
      <p:sp>
        <p:nvSpPr>
          <p:cNvPr id="4" name="Footer Placeholder 3"/>
          <p:cNvSpPr>
            <a:spLocks noGrp="1"/>
          </p:cNvSpPr>
          <p:nvPr>
            <p:ph type="ftr" sz="quarter" idx="11"/>
          </p:nvPr>
        </p:nvSpPr>
        <p:spPr/>
        <p:txBody>
          <a:bodyPr/>
          <a:lstStyle/>
          <a:p>
            <a:r>
              <a:rPr lang="en-US" dirty="0">
                <a:solidFill>
                  <a:prstClr val="white">
                    <a:lumMod val="75000"/>
                  </a:prstClr>
                </a:solidFill>
                <a:ea typeface="ＭＳ Ｐゴシック" charset="0"/>
              </a:rPr>
              <a:t>© DataStax 2018, All Rights Reserved.</a:t>
            </a: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prstClr val="white">
                    <a:lumMod val="75000"/>
                  </a:prstClr>
                </a:solidFill>
              </a:rPr>
              <a:pPr/>
              <a:t>‹#›</a:t>
            </a:fld>
            <a:endParaRPr lang="en-US" dirty="0">
              <a:solidFill>
                <a:prstClr val="white">
                  <a:lumMod val="75000"/>
                </a:prstClr>
              </a:solidFill>
            </a:endParaRPr>
          </a:p>
        </p:txBody>
      </p:sp>
    </p:spTree>
    <p:extLst>
      <p:ext uri="{BB962C8B-B14F-4D97-AF65-F5344CB8AC3E}">
        <p14:creationId xmlns:p14="http://schemas.microsoft.com/office/powerpoint/2010/main" val="2200629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 Slide 2">
    <p:spTree>
      <p:nvGrpSpPr>
        <p:cNvPr id="1" name="Shape 61"/>
        <p:cNvGrpSpPr/>
        <p:nvPr/>
      </p:nvGrpSpPr>
      <p:grpSpPr>
        <a:xfrm>
          <a:off x="0" y="0"/>
          <a:ext cx="0" cy="0"/>
          <a:chOff x="0" y="0"/>
          <a:chExt cx="0" cy="0"/>
        </a:xfrm>
      </p:grpSpPr>
      <p:sp>
        <p:nvSpPr>
          <p:cNvPr id="11" name="Round Single Corner Rectangle 10"/>
          <p:cNvSpPr/>
          <p:nvPr userDrawn="1"/>
        </p:nvSpPr>
        <p:spPr>
          <a:xfrm rot="5400000">
            <a:off x="405812" y="-405814"/>
            <a:ext cx="5143501" cy="5955129"/>
          </a:xfrm>
          <a:prstGeom prst="round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userDrawn="1"/>
        </p:nvPicPr>
        <p:blipFill>
          <a:blip r:embed="rId2">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8" name="Picture Placeholder 17"/>
          <p:cNvSpPr>
            <a:spLocks noGrp="1" noChangeAspect="1"/>
          </p:cNvSpPr>
          <p:nvPr>
            <p:ph type="pic" sz="quarter" idx="13"/>
          </p:nvPr>
        </p:nvSpPr>
        <p:spPr>
          <a:xfrm>
            <a:off x="3287722" y="605790"/>
            <a:ext cx="5856278" cy="3931920"/>
          </a:xfrm>
          <a:custGeom>
            <a:avLst/>
            <a:gdLst>
              <a:gd name="connsiteX0" fmla="*/ 1737360 w 5175315"/>
              <a:gd name="connsiteY0" fmla="*/ 0 h 3474720"/>
              <a:gd name="connsiteX1" fmla="*/ 2582944 w 5175315"/>
              <a:gd name="connsiteY1" fmla="*/ 0 h 3474720"/>
              <a:gd name="connsiteX2" fmla="*/ 2646104 w 5175315"/>
              <a:gd name="connsiteY2" fmla="*/ 0 h 3474720"/>
              <a:gd name="connsiteX3" fmla="*/ 5175315 w 5175315"/>
              <a:gd name="connsiteY3" fmla="*/ 0 h 3474720"/>
              <a:gd name="connsiteX4" fmla="*/ 5175315 w 5175315"/>
              <a:gd name="connsiteY4" fmla="*/ 3474720 h 3474720"/>
              <a:gd name="connsiteX5" fmla="*/ 2646104 w 5175315"/>
              <a:gd name="connsiteY5" fmla="*/ 3474720 h 3474720"/>
              <a:gd name="connsiteX6" fmla="*/ 2582944 w 5175315"/>
              <a:gd name="connsiteY6" fmla="*/ 3474720 h 3474720"/>
              <a:gd name="connsiteX7" fmla="*/ 1737360 w 5175315"/>
              <a:gd name="connsiteY7" fmla="*/ 3474720 h 3474720"/>
              <a:gd name="connsiteX8" fmla="*/ 0 w 5175315"/>
              <a:gd name="connsiteY8" fmla="*/ 1737360 h 3474720"/>
              <a:gd name="connsiteX9" fmla="*/ 1737360 w 5175315"/>
              <a:gd name="connsiteY9" fmla="*/ 0 h 347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5315" h="3474720">
                <a:moveTo>
                  <a:pt x="1737360" y="0"/>
                </a:moveTo>
                <a:lnTo>
                  <a:pt x="2582944" y="0"/>
                </a:lnTo>
                <a:lnTo>
                  <a:pt x="2646104" y="0"/>
                </a:lnTo>
                <a:lnTo>
                  <a:pt x="5175315" y="0"/>
                </a:lnTo>
                <a:lnTo>
                  <a:pt x="5175315" y="3474720"/>
                </a:lnTo>
                <a:lnTo>
                  <a:pt x="2646104" y="3474720"/>
                </a:lnTo>
                <a:lnTo>
                  <a:pt x="2582944" y="3474720"/>
                </a:lnTo>
                <a:lnTo>
                  <a:pt x="1737360" y="3474720"/>
                </a:lnTo>
                <a:cubicBezTo>
                  <a:pt x="777843" y="3474720"/>
                  <a:pt x="0" y="2696877"/>
                  <a:pt x="0" y="1737360"/>
                </a:cubicBezTo>
                <a:cubicBezTo>
                  <a:pt x="0" y="777843"/>
                  <a:pt x="777843" y="0"/>
                  <a:pt x="1737360" y="0"/>
                </a:cubicBezTo>
                <a:close/>
              </a:path>
            </a:pathLst>
          </a:custGeom>
          <a:solidFill>
            <a:schemeClr val="accent1"/>
          </a:solidFill>
          <a:ln w="127000">
            <a:solidFill>
              <a:schemeClr val="bg2">
                <a:lumMod val="40000"/>
                <a:lumOff val="60000"/>
                <a:alpha val="30000"/>
              </a:schemeClr>
            </a:solidFill>
          </a:ln>
        </p:spPr>
        <p:txBody>
          <a:bodyPr wrap="square">
            <a:noAutofit/>
          </a:bodyPr>
          <a:lstStyle/>
          <a:p>
            <a:r>
              <a:rPr lang="en-US"/>
              <a:t>Drag picture to placeholder or click icon to add</a:t>
            </a:r>
            <a:endParaRPr lang="en-US" dirty="0"/>
          </a:p>
        </p:txBody>
      </p:sp>
      <p:sp>
        <p:nvSpPr>
          <p:cNvPr id="64" name="Shape 64"/>
          <p:cNvSpPr txBox="1">
            <a:spLocks noGrp="1"/>
          </p:cNvSpPr>
          <p:nvPr>
            <p:ph type="title"/>
          </p:nvPr>
        </p:nvSpPr>
        <p:spPr>
          <a:xfrm>
            <a:off x="317400" y="1922250"/>
            <a:ext cx="2767706" cy="1299000"/>
          </a:xfrm>
          <a:prstGeom prst="rect">
            <a:avLst/>
          </a:prstGeom>
          <a:noFill/>
          <a:ln>
            <a:noFill/>
          </a:ln>
        </p:spPr>
        <p:txBody>
          <a:bodyPr spcFirstLastPara="1" wrap="square" lIns="0"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3200" b="1" i="0" u="none" strike="noStrike" cap="none">
                <a:solidFill>
                  <a:schemeClr val="tx1"/>
                </a:solidFill>
                <a:latin typeface="Arial"/>
                <a:ea typeface="Arial"/>
                <a:cs typeface="Arial"/>
                <a:sym typeface="Arial"/>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r>
              <a:rPr lang="en-US"/>
              <a:t>Click to edit Master title style</a:t>
            </a:r>
            <a:endParaRPr lang="en-US" dirty="0"/>
          </a:p>
        </p:txBody>
      </p:sp>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17" name="Shape 74" descr="line-dot-pattern@2x.png"/>
          <p:cNvPicPr preferRelativeResize="0"/>
          <p:nvPr userDrawn="1"/>
        </p:nvPicPr>
        <p:blipFill rotWithShape="1">
          <a:blip r:embed="rId4" cstate="hqprint">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V="1">
            <a:off x="0" y="0"/>
            <a:ext cx="4286808" cy="4046784"/>
          </a:xfrm>
          <a:prstGeom prst="rect">
            <a:avLst/>
          </a:prstGeom>
          <a:noFill/>
          <a:ln>
            <a:noFill/>
          </a:ln>
        </p:spPr>
      </p:pic>
    </p:spTree>
  </p:cSld>
  <p:clrMapOvr>
    <a:masterClrMapping/>
  </p:clrMapOvr>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ue Text Slide">
    <p:spTree>
      <p:nvGrpSpPr>
        <p:cNvPr id="1" name=""/>
        <p:cNvGrpSpPr/>
        <p:nvPr/>
      </p:nvGrpSpPr>
      <p:grpSpPr>
        <a:xfrm>
          <a:off x="0" y="0"/>
          <a:ext cx="0" cy="0"/>
          <a:chOff x="0" y="0"/>
          <a:chExt cx="0" cy="0"/>
        </a:xfrm>
      </p:grpSpPr>
      <p:sp>
        <p:nvSpPr>
          <p:cNvPr id="11" name="Round Single Corner Rectangle 10"/>
          <p:cNvSpPr/>
          <p:nvPr userDrawn="1"/>
        </p:nvSpPr>
        <p:spPr>
          <a:xfrm rot="10800000" flipH="1">
            <a:off x="-1" y="-6"/>
            <a:ext cx="9144001" cy="866491"/>
          </a:xfrm>
          <a:prstGeom prst="round1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57200" y="270472"/>
            <a:ext cx="6726195"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lt1"/>
                </a:solidFill>
              </a:defRPr>
            </a:lvl1pPr>
          </a:lstStyle>
          <a:p>
            <a:pPr marL="0" lvl="0" indent="0">
              <a:lnSpc>
                <a:spcPct val="80000"/>
              </a:lnSpc>
              <a:buClr>
                <a:schemeClr val="lt1"/>
              </a:buClr>
              <a:buSzPts val="1400"/>
              <a:buFont typeface="Arial"/>
            </a:pPr>
            <a:r>
              <a:rPr lang="en-US" dirty="0"/>
              <a:t>Click to edit title text</a:t>
            </a:r>
          </a:p>
        </p:txBody>
      </p:sp>
      <p:pic>
        <p:nvPicPr>
          <p:cNvPr id="14" name="Picture 13" descr="line-dot-pattern@2x.png"/>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rot="16200000">
            <a:off x="7179812" y="-1097707"/>
            <a:ext cx="866487" cy="3061892"/>
          </a:xfrm>
          <a:prstGeom prst="rect">
            <a:avLst/>
          </a:prstGeom>
        </p:spPr>
      </p:pic>
      <p:sp>
        <p:nvSpPr>
          <p:cNvPr id="3" name="Content Placeholder 2"/>
          <p:cNvSpPr>
            <a:spLocks noGrp="1"/>
          </p:cNvSpPr>
          <p:nvPr>
            <p:ph sz="quarter" idx="16"/>
          </p:nvPr>
        </p:nvSpPr>
        <p:spPr>
          <a:xfrm>
            <a:off x="457200" y="1123949"/>
            <a:ext cx="8229600"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20"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21" name="Picture 20"/>
          <p:cNvPicPr>
            <a:picLocks noChangeAspect="1"/>
          </p:cNvPicPr>
          <p:nvPr userDrawn="1"/>
        </p:nvPicPr>
        <p:blipFill rotWithShape="1">
          <a:blip r:embed="rId4"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spTree>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pic>
        <p:nvPicPr>
          <p:cNvPr id="24" name="Picture 23"/>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457200" y="1123949"/>
            <a:ext cx="8229600"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Shape 74" descr="line-dot-pattern@2x.png"/>
          <p:cNvPicPr preferRelativeResize="0"/>
          <p:nvPr userDrawn="1"/>
        </p:nvPicPr>
        <p:blipFill rotWithShape="1">
          <a:blip r:embed="rId4" cstate="screen">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14" name="Slide Number Placeholder 3"/>
          <p:cNvSpPr>
            <a:spLocks noGrp="1"/>
          </p:cNvSpPr>
          <p:nvPr>
            <p:ph type="sldNum" sz="quarter" idx="4"/>
          </p:nvPr>
        </p:nvSpPr>
        <p:spPr>
          <a:xfrm>
            <a:off x="80683" y="4789169"/>
            <a:ext cx="309282" cy="274637"/>
          </a:xfrm>
          <a:prstGeom prst="rect">
            <a:avLst/>
          </a:prstGeom>
        </p:spPr>
        <p:txBody>
          <a:bodyPr vert="horz" lIns="91440" tIns="45720" rIns="91440" bIns="45720" rtlCol="0" anchor="b"/>
          <a:lstStyle>
            <a:lvl1pPr algn="r">
              <a:defRPr sz="600">
                <a:solidFill>
                  <a:srgbClr val="BFBFBF"/>
                </a:solidFill>
              </a:defRPr>
            </a:lvl1pPr>
          </a:lstStyle>
          <a:p>
            <a:fld id="{B2ACA3F6-9BF3-9640-9039-906AF661142D}" type="slidenum">
              <a:rPr lang="en-US" smtClean="0"/>
              <a:pPr/>
              <a:t>‹#›</a:t>
            </a:fld>
            <a:endParaRPr lang="en-US"/>
          </a:p>
        </p:txBody>
      </p:sp>
    </p:spTree>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Slid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pic>
        <p:nvPicPr>
          <p:cNvPr id="14"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457200" y="1123949"/>
            <a:ext cx="4003675"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a:spLocks noGrp="1"/>
          </p:cNvSpPr>
          <p:nvPr>
            <p:ph sz="quarter" idx="17"/>
          </p:nvPr>
        </p:nvSpPr>
        <p:spPr>
          <a:xfrm>
            <a:off x="4691671" y="1123949"/>
            <a:ext cx="4003675"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extLst/>
  </p:cSld>
  <p:clrMapOvr>
    <a:masterClrMapping/>
  </p:clrMapOvr>
  <p:extLst mod="1">
    <p:ext uri="{DCECCB84-F9BA-43D5-87BE-67443E8EF086}">
      <p15:sldGuideLst xmlns:p15="http://schemas.microsoft.com/office/powerpoint/2012/main">
        <p15:guide id="4" pos="547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Two Column Use Cas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pic>
        <p:nvPicPr>
          <p:cNvPr id="14"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3889090" y="1123950"/>
            <a:ext cx="4003675" cy="2772318"/>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a:spLocks noGrp="1"/>
          </p:cNvSpPr>
          <p:nvPr>
            <p:ph sz="quarter" idx="17"/>
          </p:nvPr>
        </p:nvSpPr>
        <p:spPr>
          <a:xfrm>
            <a:off x="457199" y="1123950"/>
            <a:ext cx="3186236" cy="2772318"/>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extLst>
      <p:ext uri="{BB962C8B-B14F-4D97-AF65-F5344CB8AC3E}">
        <p14:creationId xmlns:p14="http://schemas.microsoft.com/office/powerpoint/2010/main" val="40298466"/>
      </p:ext>
    </p:extLst>
  </p:cSld>
  <p:clrMapOvr>
    <a:masterClrMapping/>
  </p:clrMapOvr>
  <p:extLst mod="1">
    <p:ext uri="{DCECCB84-F9BA-43D5-87BE-67443E8EF086}">
      <p15:sldGuideLst xmlns:p15="http://schemas.microsoft.com/office/powerpoint/2012/main">
        <p15:guide id="4" pos="547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Two Column Slide with Titles">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pic>
        <p:nvPicPr>
          <p:cNvPr id="14"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457200" y="1735015"/>
            <a:ext cx="4003675" cy="2866021"/>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a:spLocks noGrp="1"/>
          </p:cNvSpPr>
          <p:nvPr>
            <p:ph sz="quarter" idx="17"/>
          </p:nvPr>
        </p:nvSpPr>
        <p:spPr>
          <a:xfrm>
            <a:off x="4691671" y="1735015"/>
            <a:ext cx="4003675" cy="2866021"/>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1" name="Content Placeholder 2">
            <a:extLst>
              <a:ext uri="{FF2B5EF4-FFF2-40B4-BE49-F238E27FC236}">
                <a16:creationId xmlns:a16="http://schemas.microsoft.com/office/drawing/2014/main" id="{4EF4ABC0-2193-8E47-8D19-B02390D8B7D8}"/>
              </a:ext>
            </a:extLst>
          </p:cNvPr>
          <p:cNvSpPr>
            <a:spLocks noGrp="1"/>
          </p:cNvSpPr>
          <p:nvPr>
            <p:ph sz="quarter" idx="18" hasCustomPrompt="1"/>
          </p:nvPr>
        </p:nvSpPr>
        <p:spPr>
          <a:xfrm>
            <a:off x="457200" y="1054536"/>
            <a:ext cx="4003675" cy="491393"/>
          </a:xfrm>
          <a:prstGeom prst="rect">
            <a:avLst/>
          </a:prstGeom>
        </p:spPr>
        <p:txBody>
          <a:bodyPr lIns="0"/>
          <a:lstStyle>
            <a:lvl1pPr marL="6350" marR="0" indent="0" algn="ctr" rtl="0">
              <a:lnSpc>
                <a:spcPct val="100000"/>
              </a:lnSpc>
              <a:spcBef>
                <a:spcPts val="280"/>
              </a:spcBef>
              <a:spcAft>
                <a:spcPts val="500"/>
              </a:spcAft>
              <a:buClr>
                <a:schemeClr val="accent5"/>
              </a:buClr>
              <a:buSzPct val="100000"/>
              <a:buFont typeface="Arial"/>
              <a:buNone/>
              <a:tabLst/>
              <a:defRPr lang="en-US" sz="1800" b="1" i="0" u="none" strike="noStrike" cap="none" dirty="0" smtClean="0">
                <a:solidFill>
                  <a:schemeClr val="dk1"/>
                </a:solidFill>
                <a:latin typeface="Arial"/>
                <a:ea typeface="Arial"/>
                <a:cs typeface="Arial"/>
                <a:sym typeface="Arial"/>
              </a:defRPr>
            </a:lvl1pPr>
            <a:lvl2pPr marL="230188" marR="0" indent="0" algn="l" rtl="0">
              <a:lnSpc>
                <a:spcPct val="100000"/>
              </a:lnSpc>
              <a:spcBef>
                <a:spcPts val="280"/>
              </a:spcBef>
              <a:spcAft>
                <a:spcPts val="500"/>
              </a:spcAft>
              <a:buClr>
                <a:schemeClr val="accent5"/>
              </a:buClr>
              <a:buSzPts val="1400"/>
              <a:buFont typeface=".AppleSystemUIFont" charset="-120"/>
              <a:buNone/>
              <a:tabLst/>
              <a:defRPr lang="en-US" sz="1600" b="1" i="0" u="none" strike="noStrike" cap="none" dirty="0" smtClean="0">
                <a:solidFill>
                  <a:schemeClr val="dk1"/>
                </a:solidFill>
                <a:latin typeface="Arial"/>
                <a:ea typeface="Arial"/>
                <a:cs typeface="Arial"/>
                <a:sym typeface="Arial"/>
              </a:defRPr>
            </a:lvl2pPr>
            <a:lvl3pPr marL="461963" marR="0" indent="0" algn="l" rtl="0">
              <a:lnSpc>
                <a:spcPct val="100000"/>
              </a:lnSpc>
              <a:spcBef>
                <a:spcPts val="280"/>
              </a:spcBef>
              <a:spcAft>
                <a:spcPts val="500"/>
              </a:spcAft>
              <a:buClr>
                <a:schemeClr val="accent5"/>
              </a:buClr>
              <a:buSzPts val="1400"/>
              <a:buFont typeface="Arial"/>
              <a:buNone/>
              <a:tabLst/>
              <a:defRPr lang="en-US" sz="1400" b="1" i="0" u="none" strike="noStrike" cap="none" dirty="0" smtClean="0">
                <a:solidFill>
                  <a:schemeClr val="dk1"/>
                </a:solidFill>
                <a:latin typeface="Arial"/>
                <a:ea typeface="Arial"/>
                <a:cs typeface="Arial"/>
                <a:sym typeface="Arial"/>
              </a:defRPr>
            </a:lvl3pPr>
            <a:lvl4pPr marL="687388" marR="0" indent="0" algn="l" rtl="0">
              <a:lnSpc>
                <a:spcPct val="100000"/>
              </a:lnSpc>
              <a:spcBef>
                <a:spcPts val="280"/>
              </a:spcBef>
              <a:spcAft>
                <a:spcPts val="500"/>
              </a:spcAft>
              <a:buClr>
                <a:schemeClr val="accent5"/>
              </a:buClr>
              <a:buSzPct val="100000"/>
              <a:buFont typeface=".AppleSystemUIFont" charset="-120"/>
              <a:buNone/>
              <a:tabLst/>
              <a:defRPr lang="en-US" sz="1400" b="1" i="0" u="none" strike="noStrike" cap="none" dirty="0" smtClean="0">
                <a:solidFill>
                  <a:schemeClr val="dk1"/>
                </a:solidFill>
                <a:latin typeface="Arial"/>
                <a:ea typeface="Arial"/>
                <a:cs typeface="Arial"/>
                <a:sym typeface="Arial"/>
              </a:defRPr>
            </a:lvl4pPr>
            <a:lvl5pPr marL="919163" marR="0" indent="0" algn="l" rtl="0">
              <a:lnSpc>
                <a:spcPct val="100000"/>
              </a:lnSpc>
              <a:spcBef>
                <a:spcPts val="280"/>
              </a:spcBef>
              <a:spcAft>
                <a:spcPts val="500"/>
              </a:spcAft>
              <a:buClr>
                <a:schemeClr val="accent5"/>
              </a:buClr>
              <a:buSzPct val="100000"/>
              <a:buFont typeface="Arial"/>
              <a:buNone/>
              <a:tabLst/>
              <a:defRPr lang="en-US" sz="1400" b="1" i="0" u="none" strike="noStrike" cap="none" dirty="0">
                <a:solidFill>
                  <a:schemeClr val="dk1"/>
                </a:solidFill>
                <a:latin typeface="Arial"/>
                <a:ea typeface="Arial"/>
                <a:cs typeface="Arial"/>
                <a:sym typeface="Arial"/>
              </a:defRPr>
            </a:lvl5pPr>
          </a:lstStyle>
          <a:p>
            <a:pPr lvl="0"/>
            <a:r>
              <a:rPr lang="en-US" dirty="0"/>
              <a:t>Click to edit Master text styles</a:t>
            </a:r>
          </a:p>
        </p:txBody>
      </p:sp>
      <p:sp>
        <p:nvSpPr>
          <p:cNvPr id="16" name="Content Placeholder 2">
            <a:extLst>
              <a:ext uri="{FF2B5EF4-FFF2-40B4-BE49-F238E27FC236}">
                <a16:creationId xmlns:a16="http://schemas.microsoft.com/office/drawing/2014/main" id="{05F25550-ABFB-D243-8E22-FD2CAB30FB94}"/>
              </a:ext>
            </a:extLst>
          </p:cNvPr>
          <p:cNvSpPr>
            <a:spLocks noGrp="1"/>
          </p:cNvSpPr>
          <p:nvPr>
            <p:ph sz="quarter" idx="19" hasCustomPrompt="1"/>
          </p:nvPr>
        </p:nvSpPr>
        <p:spPr>
          <a:xfrm>
            <a:off x="4691671" y="1054536"/>
            <a:ext cx="4003675" cy="491393"/>
          </a:xfrm>
          <a:prstGeom prst="rect">
            <a:avLst/>
          </a:prstGeom>
        </p:spPr>
        <p:txBody>
          <a:bodyPr lIns="0"/>
          <a:lstStyle>
            <a:lvl1pPr marL="6350" marR="0" indent="0" algn="ctr" rtl="0">
              <a:lnSpc>
                <a:spcPct val="100000"/>
              </a:lnSpc>
              <a:spcBef>
                <a:spcPts val="280"/>
              </a:spcBef>
              <a:spcAft>
                <a:spcPts val="500"/>
              </a:spcAft>
              <a:buClr>
                <a:schemeClr val="accent5"/>
              </a:buClr>
              <a:buSzPct val="100000"/>
              <a:buFont typeface="Arial"/>
              <a:buNone/>
              <a:tabLst/>
              <a:defRPr lang="en-US" sz="1800" b="1" i="0" u="none" strike="noStrike" cap="none" dirty="0" smtClean="0">
                <a:solidFill>
                  <a:schemeClr val="dk1"/>
                </a:solidFill>
                <a:latin typeface="Arial"/>
                <a:ea typeface="Arial"/>
                <a:cs typeface="Arial"/>
                <a:sym typeface="Arial"/>
              </a:defRPr>
            </a:lvl1pPr>
            <a:lvl2pPr marL="230188" marR="0" indent="0" algn="l" rtl="0">
              <a:lnSpc>
                <a:spcPct val="100000"/>
              </a:lnSpc>
              <a:spcBef>
                <a:spcPts val="280"/>
              </a:spcBef>
              <a:spcAft>
                <a:spcPts val="500"/>
              </a:spcAft>
              <a:buClr>
                <a:schemeClr val="accent5"/>
              </a:buClr>
              <a:buSzPts val="1400"/>
              <a:buFont typeface=".AppleSystemUIFont" charset="-120"/>
              <a:buNone/>
              <a:tabLst/>
              <a:defRPr lang="en-US" sz="1600" b="1" i="0" u="none" strike="noStrike" cap="none" dirty="0" smtClean="0">
                <a:solidFill>
                  <a:schemeClr val="dk1"/>
                </a:solidFill>
                <a:latin typeface="Arial"/>
                <a:ea typeface="Arial"/>
                <a:cs typeface="Arial"/>
                <a:sym typeface="Arial"/>
              </a:defRPr>
            </a:lvl2pPr>
            <a:lvl3pPr marL="461963" marR="0" indent="0" algn="l" rtl="0">
              <a:lnSpc>
                <a:spcPct val="100000"/>
              </a:lnSpc>
              <a:spcBef>
                <a:spcPts val="280"/>
              </a:spcBef>
              <a:spcAft>
                <a:spcPts val="500"/>
              </a:spcAft>
              <a:buClr>
                <a:schemeClr val="accent5"/>
              </a:buClr>
              <a:buSzPct val="100000"/>
              <a:buFont typeface="Arial"/>
              <a:buNone/>
              <a:tabLst/>
              <a:defRPr lang="en-US" sz="1400" b="1" i="0" u="none" strike="noStrike" cap="none" dirty="0" smtClean="0">
                <a:solidFill>
                  <a:schemeClr val="dk1"/>
                </a:solidFill>
                <a:latin typeface="Arial"/>
                <a:ea typeface="Arial"/>
                <a:cs typeface="Arial"/>
                <a:sym typeface="Arial"/>
              </a:defRPr>
            </a:lvl3pPr>
            <a:lvl4pPr marL="687388" marR="0" indent="0" algn="l" rtl="0">
              <a:lnSpc>
                <a:spcPct val="100000"/>
              </a:lnSpc>
              <a:spcBef>
                <a:spcPts val="280"/>
              </a:spcBef>
              <a:spcAft>
                <a:spcPts val="500"/>
              </a:spcAft>
              <a:buClr>
                <a:schemeClr val="accent5"/>
              </a:buClr>
              <a:buSzPct val="100000"/>
              <a:buFont typeface=".AppleSystemUIFont" charset="-120"/>
              <a:buNone/>
              <a:tabLst/>
              <a:defRPr lang="en-US" sz="1400" b="1" i="0" u="none" strike="noStrike" cap="none" dirty="0" smtClean="0">
                <a:solidFill>
                  <a:schemeClr val="dk1"/>
                </a:solidFill>
                <a:latin typeface="Arial"/>
                <a:ea typeface="Arial"/>
                <a:cs typeface="Arial"/>
                <a:sym typeface="Arial"/>
              </a:defRPr>
            </a:lvl4pPr>
            <a:lvl5pPr marL="919163" marR="0" indent="0" algn="l" rtl="0">
              <a:lnSpc>
                <a:spcPct val="100000"/>
              </a:lnSpc>
              <a:spcBef>
                <a:spcPts val="280"/>
              </a:spcBef>
              <a:spcAft>
                <a:spcPts val="500"/>
              </a:spcAft>
              <a:buClr>
                <a:schemeClr val="accent5"/>
              </a:buClr>
              <a:buSzPct val="100000"/>
              <a:buFont typeface="Arial"/>
              <a:buNone/>
              <a:tabLst/>
              <a:defRPr lang="en-US" sz="1400" b="1" i="0" u="none" strike="noStrike" cap="none" dirty="0">
                <a:solidFill>
                  <a:schemeClr val="dk1"/>
                </a:solidFill>
                <a:latin typeface="Arial"/>
                <a:ea typeface="Arial"/>
                <a:cs typeface="Arial"/>
                <a:sym typeface="Arial"/>
              </a:defRPr>
            </a:lvl5pPr>
          </a:lstStyle>
          <a:p>
            <a:pPr lvl="0"/>
            <a:r>
              <a:rPr lang="en-US" dirty="0"/>
              <a:t>Click to edit Master text styles</a:t>
            </a:r>
          </a:p>
        </p:txBody>
      </p:sp>
    </p:spTree>
    <p:extLst>
      <p:ext uri="{BB962C8B-B14F-4D97-AF65-F5344CB8AC3E}">
        <p14:creationId xmlns:p14="http://schemas.microsoft.com/office/powerpoint/2010/main" val="2021844863"/>
      </p:ext>
    </p:extLst>
  </p:cSld>
  <p:clrMapOvr>
    <a:masterClrMapping/>
  </p:clrMapOvr>
  <p:extLst mod="1">
    <p:ext uri="{DCECCB84-F9BA-43D5-87BE-67443E8EF086}">
      <p15:sldGuideLst xmlns:p15="http://schemas.microsoft.com/office/powerpoint/2012/main">
        <p15:guide id="4" pos="547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idebar Slide">
    <p:spTree>
      <p:nvGrpSpPr>
        <p:cNvPr id="1" name="Shape 88"/>
        <p:cNvGrpSpPr/>
        <p:nvPr/>
      </p:nvGrpSpPr>
      <p:grpSpPr>
        <a:xfrm>
          <a:off x="0" y="0"/>
          <a:ext cx="0" cy="0"/>
          <a:chOff x="0" y="0"/>
          <a:chExt cx="0" cy="0"/>
        </a:xfrm>
      </p:grpSpPr>
      <p:sp>
        <p:nvSpPr>
          <p:cNvPr id="13" name="Round Single Corner Rectangle 12"/>
          <p:cNvSpPr/>
          <p:nvPr userDrawn="1"/>
        </p:nvSpPr>
        <p:spPr>
          <a:xfrm flipV="1">
            <a:off x="0" y="-2"/>
            <a:ext cx="3654128" cy="5143502"/>
          </a:xfrm>
          <a:prstGeom prst="round1Rect">
            <a:avLst>
              <a:gd name="adj" fmla="val 2846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5" name="Shape 98"/>
          <p:cNvSpPr/>
          <p:nvPr userDrawn="1"/>
        </p:nvSpPr>
        <p:spPr>
          <a:xfrm>
            <a:off x="-3472" y="659747"/>
            <a:ext cx="3657600" cy="1842806"/>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2" name="Picture 11"/>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pic>
        <p:nvPicPr>
          <p:cNvPr id="14" name="Shape 74" descr="line-dot-pattern@2x.png"/>
          <p:cNvPicPr preferRelativeResize="0"/>
          <p:nvPr userDrawn="1"/>
        </p:nvPicPr>
        <p:blipFill rotWithShape="1">
          <a:blip r:embed="rId3" cstate="hqprint">
            <a:alphaModFix amt="25000"/>
            <a:extLst>
              <a:ext uri="{28A0092B-C50C-407E-A947-70E740481C1C}">
                <a14:useLocalDpi xmlns:a14="http://schemas.microsoft.com/office/drawing/2010/main"/>
              </a:ext>
            </a:extLst>
          </a:blip>
          <a:srcRect/>
          <a:stretch/>
        </p:blipFill>
        <p:spPr>
          <a:xfrm>
            <a:off x="0" y="817418"/>
            <a:ext cx="3654128" cy="4326018"/>
          </a:xfrm>
          <a:prstGeom prst="rect">
            <a:avLst/>
          </a:prstGeom>
          <a:noFill/>
          <a:ln>
            <a:noFill/>
          </a:ln>
        </p:spPr>
      </p:pic>
      <p:sp>
        <p:nvSpPr>
          <p:cNvPr id="19" name="Date Placeholder 12"/>
          <p:cNvSpPr>
            <a:spLocks noGrp="1"/>
          </p:cNvSpPr>
          <p:nvPr>
            <p:ph type="dt" sz="half" idx="11"/>
          </p:nvPr>
        </p:nvSpPr>
        <p:spPr>
          <a:xfrm>
            <a:off x="474791" y="4790122"/>
            <a:ext cx="2057400" cy="274637"/>
          </a:xfrm>
          <a:prstGeom prst="rect">
            <a:avLst/>
          </a:prstGeom>
        </p:spPr>
        <p:txBody>
          <a:bodyPr lIns="0" anchor="b"/>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defTabSz="457200"/>
            <a:r>
              <a:rPr lang="en-US" dirty="0"/>
              <a:t>© DataStax, All Rights Reserved.</a:t>
            </a:r>
          </a:p>
        </p:txBody>
      </p:sp>
      <p:sp>
        <p:nvSpPr>
          <p:cNvPr id="17" name="Content Placeholder 2"/>
          <p:cNvSpPr>
            <a:spLocks noGrp="1"/>
          </p:cNvSpPr>
          <p:nvPr>
            <p:ph sz="quarter" idx="16"/>
          </p:nvPr>
        </p:nvSpPr>
        <p:spPr>
          <a:xfrm>
            <a:off x="4111328" y="659747"/>
            <a:ext cx="4575472" cy="3941290"/>
          </a:xfrm>
          <a:prstGeom prst="rect">
            <a:avLst/>
          </a:prstGeom>
        </p:spPr>
        <p:txBody>
          <a:bodyPr lIns="0"/>
          <a:lstStyle>
            <a:lvl1pPr marL="233363" marR="0" indent="-227013" algn="l" rtl="0">
              <a:lnSpc>
                <a:spcPct val="100000"/>
              </a:lnSpc>
              <a:spcBef>
                <a:spcPts val="400"/>
              </a:spcBef>
              <a:spcAft>
                <a:spcPts val="16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ts val="14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p:txBody>
      </p:sp>
      <p:sp>
        <p:nvSpPr>
          <p:cNvPr id="20" name="Shape 71"/>
          <p:cNvSpPr txBox="1">
            <a:spLocks noGrp="1"/>
          </p:cNvSpPr>
          <p:nvPr>
            <p:ph type="body" idx="1"/>
          </p:nvPr>
        </p:nvSpPr>
        <p:spPr>
          <a:xfrm>
            <a:off x="457200" y="1733643"/>
            <a:ext cx="3089305" cy="680970"/>
          </a:xfrm>
          <a:prstGeom prst="rect">
            <a:avLst/>
          </a:prstGeom>
          <a:noFill/>
          <a:ln>
            <a:noFill/>
          </a:ln>
        </p:spPr>
        <p:txBody>
          <a:bodyPr spcFirstLastPara="1" wrap="square" lIns="0" tIns="91425" rIns="91425" bIns="91425" anchor="t" anchorCtr="0"/>
          <a:lstStyle>
            <a:lvl1pPr marL="6350" marR="0" lvl="0" indent="-6350" algn="l" rtl="0">
              <a:spcBef>
                <a:spcPts val="400"/>
              </a:spcBef>
              <a:spcAft>
                <a:spcPts val="0"/>
              </a:spcAft>
              <a:buClr>
                <a:schemeClr val="lt1"/>
              </a:buClr>
              <a:buSzPts val="1400"/>
              <a:buFont typeface="Arial"/>
              <a:buNone/>
              <a:tabLst/>
              <a:defRPr sz="1600" b="0" i="0" u="none" strike="noStrike" cap="none">
                <a:solidFill>
                  <a:schemeClr val="bg1"/>
                </a:solidFill>
                <a:latin typeface="Arial"/>
                <a:ea typeface="Arial"/>
                <a:cs typeface="Arial"/>
                <a:sym typeface="Arial"/>
              </a:defRPr>
            </a:lvl1pPr>
            <a:lvl2pPr marL="914400" marR="0" lvl="1" indent="-406400" algn="l" rtl="0">
              <a:spcBef>
                <a:spcPts val="560"/>
              </a:spcBef>
              <a:spcAft>
                <a:spcPts val="0"/>
              </a:spcAft>
              <a:buClr>
                <a:schemeClr val="lt1"/>
              </a:buClr>
              <a:buSzPts val="2800"/>
              <a:buFont typeface="Arial"/>
              <a:buChar char="–"/>
              <a:defRPr sz="2800" b="0" i="0" u="none" strike="noStrike" cap="none">
                <a:solidFill>
                  <a:schemeClr val="lt1"/>
                </a:solidFill>
                <a:latin typeface="Helvetica Neue"/>
                <a:ea typeface="Helvetica Neue"/>
                <a:cs typeface="Helvetica Neue"/>
                <a:sym typeface="Helvetica Neue"/>
              </a:defRPr>
            </a:lvl2pPr>
            <a:lvl3pPr marL="1371600" marR="0" lvl="2" indent="-381000" algn="l" rtl="0">
              <a:spcBef>
                <a:spcPts val="480"/>
              </a:spcBef>
              <a:spcAft>
                <a:spcPts val="0"/>
              </a:spcAft>
              <a:buClr>
                <a:schemeClr val="lt1"/>
              </a:buClr>
              <a:buSzPts val="2400"/>
              <a:buFont typeface="Arial"/>
              <a:buChar char="•"/>
              <a:defRPr sz="2400" b="0" i="0" u="none" strike="noStrike" cap="none">
                <a:solidFill>
                  <a:schemeClr val="lt1"/>
                </a:solidFill>
                <a:latin typeface="Helvetica Neue"/>
                <a:ea typeface="Helvetica Neue"/>
                <a:cs typeface="Helvetica Neue"/>
                <a:sym typeface="Helvetica Neue"/>
              </a:defRPr>
            </a:lvl3pPr>
            <a:lvl4pPr marL="1828800" marR="0" lvl="3"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4pPr>
            <a:lvl5pPr marL="2286000" marR="0" lvl="4"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pPr lvl="0"/>
            <a:r>
              <a:rPr lang="en-US"/>
              <a:t>Click to edit Master text styles</a:t>
            </a:r>
          </a:p>
        </p:txBody>
      </p:sp>
      <p:sp>
        <p:nvSpPr>
          <p:cNvPr id="21" name="Shape 64"/>
          <p:cNvSpPr txBox="1">
            <a:spLocks noGrp="1"/>
          </p:cNvSpPr>
          <p:nvPr>
            <p:ph type="title"/>
          </p:nvPr>
        </p:nvSpPr>
        <p:spPr>
          <a:xfrm>
            <a:off x="457200" y="890791"/>
            <a:ext cx="3089305" cy="828360"/>
          </a:xfrm>
          <a:prstGeom prst="rect">
            <a:avLst/>
          </a:prstGeom>
          <a:noFill/>
          <a:ln>
            <a:noFill/>
          </a:ln>
        </p:spPr>
        <p:txBody>
          <a:bodyPr spcFirstLastPara="1" wrap="square" lIns="0" tIns="91425" rIns="91425" bIns="91425" anchor="b" anchorCtr="0"/>
          <a:lstStyle>
            <a:lvl1pPr marL="0" marR="0" lvl="0" indent="0" algn="l" rtl="0">
              <a:lnSpc>
                <a:spcPct val="90000"/>
              </a:lnSpc>
              <a:spcBef>
                <a:spcPts val="0"/>
              </a:spcBef>
              <a:spcAft>
                <a:spcPts val="0"/>
              </a:spcAft>
              <a:buClr>
                <a:schemeClr val="lt1"/>
              </a:buClr>
              <a:buSzPts val="1400"/>
              <a:buFont typeface="Arial"/>
              <a:buNone/>
              <a:defRPr sz="2800" b="1" i="0" u="none" strike="noStrike" cap="none">
                <a:solidFill>
                  <a:schemeClr val="bg1"/>
                </a:solidFill>
                <a:latin typeface="Arial"/>
                <a:ea typeface="Arial"/>
                <a:cs typeface="Arial"/>
                <a:sym typeface="Arial"/>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r>
              <a:rPr lang="en-US"/>
              <a:t>Click to edit Master title style</a:t>
            </a:r>
            <a:endParaRPr lang="en-US" dirty="0"/>
          </a:p>
        </p:txBody>
      </p:sp>
      <p:sp>
        <p:nvSpPr>
          <p:cNvPr id="22"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lide">
    <p:spTree>
      <p:nvGrpSpPr>
        <p:cNvPr id="1" name=""/>
        <p:cNvGrpSpPr/>
        <p:nvPr/>
      </p:nvGrpSpPr>
      <p:grpSpPr>
        <a:xfrm>
          <a:off x="0" y="0"/>
          <a:ext cx="0" cy="0"/>
          <a:chOff x="0" y="0"/>
          <a:chExt cx="0" cy="0"/>
        </a:xfrm>
      </p:grpSpPr>
      <p:pic>
        <p:nvPicPr>
          <p:cNvPr id="22" name="Picture 21"/>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pic>
        <p:nvPicPr>
          <p:cNvPr id="21"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19" name="Rectangle 18"/>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3542339" y="1120777"/>
            <a:ext cx="5144460" cy="3480260"/>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0" name="Picture Placeholder 12"/>
          <p:cNvSpPr>
            <a:spLocks noGrp="1"/>
          </p:cNvSpPr>
          <p:nvPr>
            <p:ph type="pic" sz="quarter" idx="12"/>
          </p:nvPr>
        </p:nvSpPr>
        <p:spPr>
          <a:xfrm>
            <a:off x="457201" y="1120776"/>
            <a:ext cx="2799806" cy="3517900"/>
          </a:xfrm>
          <a:prstGeom prst="round1Rect">
            <a:avLst>
              <a:gd name="adj" fmla="val 34218"/>
            </a:avLst>
          </a:prstGeom>
          <a:noFill/>
        </p:spPr>
        <p:txBody>
          <a:bodyPr/>
          <a:lstStyle/>
          <a:p>
            <a:r>
              <a:rPr lang="en-US"/>
              <a:t>Drag picture to placeholder or click icon to add</a:t>
            </a:r>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2"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extLst/>
  </p:cSld>
  <p:clrMapOvr>
    <a:masterClrMapping/>
  </p:clrMapOvr>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17"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4" name="Slide Number Placeholder 3"/>
          <p:cNvSpPr>
            <a:spLocks noGrp="1"/>
          </p:cNvSpPr>
          <p:nvPr>
            <p:ph type="sldNum" sz="quarter" idx="4"/>
          </p:nvPr>
        </p:nvSpPr>
        <p:spPr>
          <a:xfrm>
            <a:off x="80683" y="4789169"/>
            <a:ext cx="309282" cy="274637"/>
          </a:xfrm>
          <a:prstGeom prst="rect">
            <a:avLst/>
          </a:prstGeom>
        </p:spPr>
        <p:txBody>
          <a:bodyPr vert="horz" lIns="91440" tIns="45720" rIns="91440" bIns="45720" rtlCol="0" anchor="b"/>
          <a:lstStyle>
            <a:lvl1pPr algn="r">
              <a:defRPr sz="600">
                <a:solidFill>
                  <a:srgbClr val="BFBFBF"/>
                </a:solidFill>
              </a:defRPr>
            </a:lvl1pPr>
          </a:lstStyle>
          <a:p>
            <a:fld id="{B2ACA3F6-9BF3-9640-9039-906AF661142D}" type="slidenum">
              <a:rPr lang="en-US" smtClean="0"/>
              <a:pPr/>
              <a:t>‹#›</a:t>
            </a:fld>
            <a:endParaRPr lang="en-US"/>
          </a:p>
        </p:txBody>
      </p:sp>
    </p:spTree>
  </p:cSld>
  <p:clrMap bg1="lt1" tx1="dk1" bg2="dk2" tx2="lt2" accent1="accent1" accent2="accent2" accent3="accent3" accent4="accent4" accent5="accent5" accent6="accent6" hlink="hlink" folHlink="folHlink"/>
  <p:sldLayoutIdLst>
    <p:sldLayoutId id="2147483687" r:id="rId1"/>
    <p:sldLayoutId id="2147483691" r:id="rId2"/>
    <p:sldLayoutId id="2147483692" r:id="rId3"/>
    <p:sldLayoutId id="2147483693" r:id="rId4"/>
    <p:sldLayoutId id="2147483695" r:id="rId5"/>
    <p:sldLayoutId id="2147483726" r:id="rId6"/>
    <p:sldLayoutId id="2147483725" r:id="rId7"/>
    <p:sldLayoutId id="2147483696" r:id="rId8"/>
    <p:sldLayoutId id="2147483694" r:id="rId9"/>
    <p:sldLayoutId id="2147483710" r:id="rId10"/>
    <p:sldLayoutId id="2147483701" r:id="rId11"/>
    <p:sldLayoutId id="2147483700" r:id="rId12"/>
    <p:sldLayoutId id="2147483705" r:id="rId13"/>
    <p:sldLayoutId id="2147483698" r:id="rId14"/>
    <p:sldLayoutId id="2147483711" r:id="rId15"/>
    <p:sldLayoutId id="2147483724" r:id="rId16"/>
    <p:sldLayoutId id="2147483728" r:id="rId17"/>
    <p:sldLayoutId id="2147483732" r:id="rId18"/>
  </p:sldLayoutIdLst>
  <p:hf hdr="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orient="horz" pos="3151" userDrawn="1">
          <p15:clr>
            <a:srgbClr val="F26B43"/>
          </p15:clr>
        </p15:guide>
        <p15:guide id="2" pos="2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3.xml"/><Relationship Id="rId5" Type="http://schemas.openxmlformats.org/officeDocument/2006/relationships/image" Target="../media/image41.png"/><Relationship Id="rId4" Type="http://schemas.openxmlformats.org/officeDocument/2006/relationships/image" Target="../media/image40.tiff"/></Relationships>
</file>

<file path=ppt/slides/_rels/slide1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20.pn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7.tif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hyperlink" Target="https://www.bigdatapaper.com/2016/05/25/iot-where-do-graphs-fit-with-business-requirement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315826-A1B6-3D4E-B840-7F315FCD2C6D}"/>
              </a:ext>
            </a:extLst>
          </p:cNvPr>
          <p:cNvSpPr>
            <a:spLocks noGrp="1"/>
          </p:cNvSpPr>
          <p:nvPr>
            <p:ph type="sldNum" sz="quarter" idx="4"/>
          </p:nvPr>
        </p:nvSpPr>
        <p:spPr/>
        <p:txBody>
          <a:bodyPr/>
          <a:lstStyle/>
          <a:p>
            <a:pPr algn="r" defTabSz="457200"/>
            <a:fld id="{625532A8-9998-1545-8016-7D9932388623}" type="slidenum">
              <a:rPr lang="uk-UA" smtClean="0"/>
              <a:pPr algn="r" defTabSz="457200"/>
              <a:t>1</a:t>
            </a:fld>
            <a:endParaRPr lang="uk-UA"/>
          </a:p>
        </p:txBody>
      </p:sp>
      <p:sp>
        <p:nvSpPr>
          <p:cNvPr id="3" name="Date Placeholder 2">
            <a:extLst>
              <a:ext uri="{FF2B5EF4-FFF2-40B4-BE49-F238E27FC236}">
                <a16:creationId xmlns:a16="http://schemas.microsoft.com/office/drawing/2014/main" id="{E0A62E28-DC90-6E48-9281-E9CC704F211A}"/>
              </a:ext>
            </a:extLst>
          </p:cNvPr>
          <p:cNvSpPr>
            <a:spLocks noGrp="1"/>
          </p:cNvSpPr>
          <p:nvPr>
            <p:ph type="dt" sz="half" idx="2"/>
          </p:nvPr>
        </p:nvSpPr>
        <p:spPr/>
        <p:txBody>
          <a:bodyPr/>
          <a:lstStyle/>
          <a:p>
            <a:pPr defTabSz="457200"/>
            <a:r>
              <a:rPr lang="en-US" dirty="0"/>
              <a:t>© DataStax, All Rights Reserved.</a:t>
            </a:r>
            <a:endParaRPr lang="mr-IN" dirty="0"/>
          </a:p>
        </p:txBody>
      </p:sp>
      <p:pic>
        <p:nvPicPr>
          <p:cNvPr id="4" name="Picture 3">
            <a:extLst>
              <a:ext uri="{FF2B5EF4-FFF2-40B4-BE49-F238E27FC236}">
                <a16:creationId xmlns:a16="http://schemas.microsoft.com/office/drawing/2014/main" id="{FF3FA7BA-24D7-7B49-82F3-0360F1A71E31}"/>
              </a:ext>
            </a:extLst>
          </p:cNvPr>
          <p:cNvPicPr>
            <a:picLocks noChangeAspect="1"/>
          </p:cNvPicPr>
          <p:nvPr/>
        </p:nvPicPr>
        <p:blipFill>
          <a:blip r:embed="rId3"/>
          <a:stretch>
            <a:fillRect/>
          </a:stretch>
        </p:blipFill>
        <p:spPr>
          <a:xfrm>
            <a:off x="0" y="0"/>
            <a:ext cx="9144000" cy="5143500"/>
          </a:xfrm>
          <a:prstGeom prst="rect">
            <a:avLst/>
          </a:prstGeom>
        </p:spPr>
      </p:pic>
      <p:sp>
        <p:nvSpPr>
          <p:cNvPr id="5" name="Title 4">
            <a:extLst>
              <a:ext uri="{FF2B5EF4-FFF2-40B4-BE49-F238E27FC236}">
                <a16:creationId xmlns:a16="http://schemas.microsoft.com/office/drawing/2014/main" id="{27355322-6D26-BF49-B786-134395A1FA2E}"/>
              </a:ext>
            </a:extLst>
          </p:cNvPr>
          <p:cNvSpPr>
            <a:spLocks noGrp="1"/>
          </p:cNvSpPr>
          <p:nvPr>
            <p:ph type="title" idx="4294967295"/>
          </p:nvPr>
        </p:nvSpPr>
        <p:spPr>
          <a:xfrm>
            <a:off x="243840" y="2074862"/>
            <a:ext cx="6515749" cy="993775"/>
          </a:xfrm>
          <a:prstGeom prst="rect">
            <a:avLst/>
          </a:prstGeom>
        </p:spPr>
        <p:txBody>
          <a:bodyPr/>
          <a:lstStyle/>
          <a:p>
            <a:r>
              <a:rPr lang="en-US" sz="2800" b="1" i="0" dirty="0">
                <a:solidFill>
                  <a:srgbClr val="FFFFFF"/>
                </a:solidFill>
                <a:effectLst/>
                <a:latin typeface="Arial" panose="020B0604020202020204" pitchFamily="34" charset="0"/>
                <a:ea typeface="Arial" panose="020B0604020202020204" pitchFamily="34" charset="0"/>
                <a:cs typeface="Arial" panose="020B0604020202020204" pitchFamily="34" charset="0"/>
              </a:rPr>
              <a:t>DataStax Enterprise </a:t>
            </a:r>
            <a:br>
              <a:rPr lang="en-US" sz="2800" b="1" i="0" dirty="0">
                <a:solidFill>
                  <a:srgbClr val="FFFFFF"/>
                </a:solidFill>
                <a:effectLst/>
                <a:latin typeface="Arial" panose="020B0604020202020204" pitchFamily="34" charset="0"/>
                <a:ea typeface="Arial" panose="020B0604020202020204" pitchFamily="34" charset="0"/>
                <a:cs typeface="Arial" panose="020B0604020202020204" pitchFamily="34" charset="0"/>
              </a:rPr>
            </a:br>
            <a:r>
              <a:rPr lang="en-US" sz="2800" b="1" i="0" dirty="0">
                <a:solidFill>
                  <a:srgbClr val="FFFFFF"/>
                </a:solidFill>
                <a:effectLst/>
                <a:latin typeface="Arial" panose="020B0604020202020204" pitchFamily="34" charset="0"/>
                <a:ea typeface="Arial" panose="020B0604020202020204" pitchFamily="34" charset="0"/>
                <a:cs typeface="Arial" panose="020B0604020202020204" pitchFamily="34" charset="0"/>
              </a:rPr>
              <a:t>Solution </a:t>
            </a:r>
            <a:r>
              <a:rPr lang="en-US" sz="2800" b="1" dirty="0">
                <a:solidFill>
                  <a:srgbClr val="FFFFFF"/>
                </a:solidFill>
                <a:latin typeface="Arial" panose="020B0604020202020204" pitchFamily="34" charset="0"/>
                <a:ea typeface="Arial" panose="020B0604020202020204" pitchFamily="34" charset="0"/>
                <a:cs typeface="Arial" panose="020B0604020202020204" pitchFamily="34" charset="0"/>
              </a:rPr>
              <a:t>Day</a:t>
            </a:r>
            <a:br>
              <a:rPr lang="en-US" sz="2800" b="1" dirty="0">
                <a:solidFill>
                  <a:srgbClr val="FFFFFF"/>
                </a:solidFill>
                <a:latin typeface="Arial" panose="020B0604020202020204" pitchFamily="34" charset="0"/>
                <a:ea typeface="Arial" panose="020B0604020202020204" pitchFamily="34" charset="0"/>
                <a:cs typeface="Arial" panose="020B0604020202020204" pitchFamily="34" charset="0"/>
              </a:rPr>
            </a:br>
            <a:endParaRPr lang="en-US" sz="1050" dirty="0"/>
          </a:p>
        </p:txBody>
      </p:sp>
    </p:spTree>
    <p:extLst>
      <p:ext uri="{BB962C8B-B14F-4D97-AF65-F5344CB8AC3E}">
        <p14:creationId xmlns:p14="http://schemas.microsoft.com/office/powerpoint/2010/main" val="1036169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74DC05B-F3D7-A249-BFD7-14736116A7E6}"/>
              </a:ext>
            </a:extLst>
          </p:cNvPr>
          <p:cNvSpPr>
            <a:spLocks noGrp="1"/>
          </p:cNvSpPr>
          <p:nvPr>
            <p:ph type="sldNum" sz="quarter" idx="4"/>
          </p:nvPr>
        </p:nvSpPr>
        <p:spPr>
          <a:xfrm>
            <a:off x="-67200" y="4733750"/>
            <a:ext cx="289560" cy="274637"/>
          </a:xfrm>
        </p:spPr>
        <p:txBody>
          <a:bodyPr/>
          <a:lstStyle/>
          <a:p>
            <a:pPr algn="r" defTabSz="457200"/>
            <a:fld id="{625532A8-9998-1545-8016-7D9932388623}" type="slidenum">
              <a:rPr lang="uk-UA" smtClean="0"/>
              <a:pPr algn="r" defTabSz="457200"/>
              <a:t>10</a:t>
            </a:fld>
            <a:endParaRPr lang="uk-UA"/>
          </a:p>
        </p:txBody>
      </p:sp>
      <p:sp>
        <p:nvSpPr>
          <p:cNvPr id="5" name="Date Placeholder 4">
            <a:extLst>
              <a:ext uri="{FF2B5EF4-FFF2-40B4-BE49-F238E27FC236}">
                <a16:creationId xmlns:a16="http://schemas.microsoft.com/office/drawing/2014/main" id="{878EF2B7-A6F1-3A48-881B-F232FBBAF2A4}"/>
              </a:ext>
            </a:extLst>
          </p:cNvPr>
          <p:cNvSpPr>
            <a:spLocks noGrp="1"/>
          </p:cNvSpPr>
          <p:nvPr>
            <p:ph type="dt" sz="half" idx="2"/>
          </p:nvPr>
        </p:nvSpPr>
        <p:spPr>
          <a:xfrm>
            <a:off x="308531" y="4734702"/>
            <a:ext cx="2057400" cy="274637"/>
          </a:xfrm>
        </p:spPr>
        <p:txBody>
          <a:bodyPr/>
          <a:lstStyle/>
          <a:p>
            <a:pPr defTabSz="457200"/>
            <a:r>
              <a:rPr lang="en-US" dirty="0"/>
              <a:t>© DataStax, All Rights Reserved.</a:t>
            </a:r>
            <a:endParaRPr lang="mr-IN" dirty="0"/>
          </a:p>
        </p:txBody>
      </p:sp>
      <p:sp>
        <p:nvSpPr>
          <p:cNvPr id="7" name="Title 10">
            <a:extLst>
              <a:ext uri="{FF2B5EF4-FFF2-40B4-BE49-F238E27FC236}">
                <a16:creationId xmlns:a16="http://schemas.microsoft.com/office/drawing/2014/main" id="{770A2D23-4D98-5348-8A05-3978EA3B8B1D}"/>
              </a:ext>
            </a:extLst>
          </p:cNvPr>
          <p:cNvSpPr>
            <a:spLocks noGrp="1"/>
          </p:cNvSpPr>
          <p:nvPr>
            <p:ph type="title"/>
          </p:nvPr>
        </p:nvSpPr>
        <p:spPr>
          <a:xfrm>
            <a:off x="474791" y="137189"/>
            <a:ext cx="6937686" cy="548048"/>
          </a:xfrm>
          <a:ln>
            <a:noFill/>
          </a:ln>
        </p:spPr>
        <p:txBody>
          <a:bodyPr/>
          <a:lstStyle/>
          <a:p>
            <a:r>
              <a:rPr lang="en-US" dirty="0"/>
              <a:t>      Others use cases…</a:t>
            </a:r>
          </a:p>
        </p:txBody>
      </p:sp>
      <p:grpSp>
        <p:nvGrpSpPr>
          <p:cNvPr id="13" name="Group 12">
            <a:extLst>
              <a:ext uri="{FF2B5EF4-FFF2-40B4-BE49-F238E27FC236}">
                <a16:creationId xmlns:a16="http://schemas.microsoft.com/office/drawing/2014/main" id="{545C6C26-CB92-8D40-A853-8B730C7334C9}"/>
              </a:ext>
            </a:extLst>
          </p:cNvPr>
          <p:cNvGrpSpPr/>
          <p:nvPr/>
        </p:nvGrpSpPr>
        <p:grpSpPr>
          <a:xfrm>
            <a:off x="28517" y="942764"/>
            <a:ext cx="3282714" cy="3790985"/>
            <a:chOff x="194777" y="998184"/>
            <a:chExt cx="3282714" cy="3790985"/>
          </a:xfrm>
        </p:grpSpPr>
        <p:sp>
          <p:nvSpPr>
            <p:cNvPr id="12" name="Rounded Rectangle 11">
              <a:extLst>
                <a:ext uri="{FF2B5EF4-FFF2-40B4-BE49-F238E27FC236}">
                  <a16:creationId xmlns:a16="http://schemas.microsoft.com/office/drawing/2014/main" id="{7AF0EE61-E8D8-8545-9321-CDE242D31B2C}"/>
                </a:ext>
              </a:extLst>
            </p:cNvPr>
            <p:cNvSpPr/>
            <p:nvPr/>
          </p:nvSpPr>
          <p:spPr>
            <a:xfrm>
              <a:off x="194777" y="998184"/>
              <a:ext cx="2966911" cy="3790985"/>
            </a:xfrm>
            <a:prstGeom prst="roundRect">
              <a:avLst>
                <a:gd name="adj" fmla="val 4736"/>
              </a:avLst>
            </a:prstGeom>
            <a:solidFill>
              <a:schemeClr val="bg1">
                <a:lumMod val="95000"/>
              </a:schemeClr>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9" name="Picture 8">
              <a:extLst>
                <a:ext uri="{FF2B5EF4-FFF2-40B4-BE49-F238E27FC236}">
                  <a16:creationId xmlns:a16="http://schemas.microsoft.com/office/drawing/2014/main" id="{48B7B266-87DD-D143-A313-89EDBDE825D0}"/>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327515" y="2196395"/>
              <a:ext cx="2678204" cy="2411588"/>
            </a:xfrm>
            <a:prstGeom prst="rect">
              <a:avLst/>
            </a:prstGeom>
          </p:spPr>
        </p:pic>
        <p:sp>
          <p:nvSpPr>
            <p:cNvPr id="11" name="Content Placeholder 2">
              <a:extLst>
                <a:ext uri="{FF2B5EF4-FFF2-40B4-BE49-F238E27FC236}">
                  <a16:creationId xmlns:a16="http://schemas.microsoft.com/office/drawing/2014/main" id="{5511EFE6-F652-ED4B-B091-C2CB7A8D3DF5}"/>
                </a:ext>
              </a:extLst>
            </p:cNvPr>
            <p:cNvSpPr txBox="1">
              <a:spLocks/>
            </p:cNvSpPr>
            <p:nvPr/>
          </p:nvSpPr>
          <p:spPr>
            <a:xfrm>
              <a:off x="243840" y="998184"/>
              <a:ext cx="3233651" cy="3477087"/>
            </a:xfrm>
            <a:prstGeom prst="rect">
              <a:avLst/>
            </a:prstGeom>
          </p:spPr>
          <p:txBody>
            <a:bodyPr lIns="0"/>
            <a:lstStyle>
              <a:defPPr marR="0" lvl="0" algn="l" rtl="0">
                <a:lnSpc>
                  <a:spcPct val="100000"/>
                </a:lnSpc>
                <a:spcBef>
                  <a:spcPts val="0"/>
                </a:spcBef>
                <a:spcAft>
                  <a:spcPts val="0"/>
                </a:spcAft>
              </a:defPPr>
              <a:lvl1pPr marL="233363" marR="0" lvl="0" indent="-227013" algn="l" rtl="0" eaLnBrk="1" hangingPunct="1">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lvl="1" indent="-231775" algn="l" rtl="0" eaLnBrk="1" hangingPunct="1">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lvl="2" indent="-225425" algn="l" rtl="0" eaLnBrk="1" hangingPunct="1">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lvl="3" indent="-231775" algn="l" rtl="0" eaLnBrk="1" hangingPunct="1">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lvl="4" indent="-225425" algn="l" rtl="0" eaLnBrk="1" hangingPunct="1">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6350" indent="0" algn="ctr">
                <a:buNone/>
              </a:pPr>
              <a:r>
                <a:rPr lang="fr-FR" b="1" dirty="0">
                  <a:solidFill>
                    <a:schemeClr val="tx1"/>
                  </a:solidFill>
                  <a:latin typeface="HelveticaNeueLTStd-Lt"/>
                </a:rPr>
                <a:t>Healthcare</a:t>
              </a:r>
            </a:p>
            <a:p>
              <a:pPr marL="6350" indent="0">
                <a:buNone/>
              </a:pPr>
              <a:r>
                <a:rPr lang="fr-FR" dirty="0">
                  <a:solidFill>
                    <a:schemeClr val="bg2"/>
                  </a:solidFill>
                  <a:latin typeface="HelveticaNeueLTStd-Lt"/>
                </a:rPr>
                <a:t> </a:t>
              </a:r>
              <a:r>
                <a:rPr lang="en-US" dirty="0">
                  <a:solidFill>
                    <a:schemeClr val="bg2"/>
                  </a:solidFill>
                  <a:latin typeface="HelveticaNeueLTStd-Lt"/>
                </a:rPr>
                <a:t>What drugs bill bind to proteinX   </a:t>
              </a:r>
            </a:p>
            <a:p>
              <a:pPr marL="6350" indent="0">
                <a:buNone/>
              </a:pPr>
              <a:r>
                <a:rPr lang="en-US" dirty="0">
                  <a:solidFill>
                    <a:schemeClr val="bg2"/>
                  </a:solidFill>
                  <a:latin typeface="HelveticaNeueLTStd-Lt"/>
                </a:rPr>
                <a:t> and interact with drug Y</a:t>
              </a:r>
            </a:p>
            <a:p>
              <a:endParaRPr lang="fr-FR" dirty="0"/>
            </a:p>
          </p:txBody>
        </p:sp>
      </p:grpSp>
      <p:grpSp>
        <p:nvGrpSpPr>
          <p:cNvPr id="32" name="Group 31">
            <a:extLst>
              <a:ext uri="{FF2B5EF4-FFF2-40B4-BE49-F238E27FC236}">
                <a16:creationId xmlns:a16="http://schemas.microsoft.com/office/drawing/2014/main" id="{EFC83F25-963F-E24C-A361-13FD929CB619}"/>
              </a:ext>
            </a:extLst>
          </p:cNvPr>
          <p:cNvGrpSpPr/>
          <p:nvPr/>
        </p:nvGrpSpPr>
        <p:grpSpPr>
          <a:xfrm>
            <a:off x="3041630" y="942764"/>
            <a:ext cx="3317325" cy="3790985"/>
            <a:chOff x="3041630" y="942764"/>
            <a:chExt cx="3317325" cy="3790985"/>
          </a:xfrm>
        </p:grpSpPr>
        <p:grpSp>
          <p:nvGrpSpPr>
            <p:cNvPr id="14" name="Group 13">
              <a:extLst>
                <a:ext uri="{FF2B5EF4-FFF2-40B4-BE49-F238E27FC236}">
                  <a16:creationId xmlns:a16="http://schemas.microsoft.com/office/drawing/2014/main" id="{EEEA1685-4D98-ED4A-B4B0-08A43FBCFFD2}"/>
                </a:ext>
              </a:extLst>
            </p:cNvPr>
            <p:cNvGrpSpPr/>
            <p:nvPr/>
          </p:nvGrpSpPr>
          <p:grpSpPr>
            <a:xfrm>
              <a:off x="3041630" y="942764"/>
              <a:ext cx="3317325" cy="3790985"/>
              <a:chOff x="3374155" y="845784"/>
              <a:chExt cx="3317325" cy="3790985"/>
            </a:xfrm>
          </p:grpSpPr>
          <p:sp>
            <p:nvSpPr>
              <p:cNvPr id="15" name="Rounded Rectangle 14">
                <a:extLst>
                  <a:ext uri="{FF2B5EF4-FFF2-40B4-BE49-F238E27FC236}">
                    <a16:creationId xmlns:a16="http://schemas.microsoft.com/office/drawing/2014/main" id="{353A0374-0CF5-F94D-BE7A-241705004043}"/>
                  </a:ext>
                </a:extLst>
              </p:cNvPr>
              <p:cNvSpPr/>
              <p:nvPr/>
            </p:nvSpPr>
            <p:spPr>
              <a:xfrm>
                <a:off x="3374155" y="845784"/>
                <a:ext cx="3008702" cy="3790985"/>
              </a:xfrm>
              <a:prstGeom prst="roundRect">
                <a:avLst>
                  <a:gd name="adj" fmla="val 4736"/>
                </a:avLst>
              </a:prstGeom>
              <a:solidFill>
                <a:schemeClr val="bg1">
                  <a:lumMod val="95000"/>
                </a:schemeClr>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Content Placeholder 2">
                <a:extLst>
                  <a:ext uri="{FF2B5EF4-FFF2-40B4-BE49-F238E27FC236}">
                    <a16:creationId xmlns:a16="http://schemas.microsoft.com/office/drawing/2014/main" id="{025A5240-0DA4-1E4F-9F97-F3D650269AB4}"/>
                  </a:ext>
                </a:extLst>
              </p:cNvPr>
              <p:cNvSpPr txBox="1">
                <a:spLocks/>
              </p:cNvSpPr>
              <p:nvPr/>
            </p:nvSpPr>
            <p:spPr>
              <a:xfrm>
                <a:off x="3457829" y="845784"/>
                <a:ext cx="3233651" cy="3477087"/>
              </a:xfrm>
              <a:prstGeom prst="rect">
                <a:avLst/>
              </a:prstGeom>
            </p:spPr>
            <p:txBody>
              <a:bodyPr lIns="0"/>
              <a:lstStyle>
                <a:defPPr marR="0" lvl="0" algn="l" rtl="0">
                  <a:lnSpc>
                    <a:spcPct val="100000"/>
                  </a:lnSpc>
                  <a:spcBef>
                    <a:spcPts val="0"/>
                  </a:spcBef>
                  <a:spcAft>
                    <a:spcPts val="0"/>
                  </a:spcAft>
                </a:defPPr>
                <a:lvl1pPr marL="233363" marR="0" lvl="0" indent="-227013" algn="l" rtl="0" eaLnBrk="1" hangingPunct="1">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lvl="1" indent="-231775" algn="l" rtl="0" eaLnBrk="1" hangingPunct="1">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lvl="2" indent="-225425" algn="l" rtl="0" eaLnBrk="1" hangingPunct="1">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lvl="3" indent="-231775" algn="l" rtl="0" eaLnBrk="1" hangingPunct="1">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lvl="4" indent="-225425" algn="l" rtl="0" eaLnBrk="1" hangingPunct="1">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6350" indent="0" algn="ctr">
                  <a:buNone/>
                </a:pPr>
                <a:r>
                  <a:rPr lang="fr-FR" b="1" dirty="0">
                    <a:solidFill>
                      <a:schemeClr val="tx1"/>
                    </a:solidFill>
                    <a:latin typeface="HelveticaNeueLTStd-Lt"/>
                  </a:rPr>
                  <a:t>Path Finding</a:t>
                </a:r>
              </a:p>
              <a:p>
                <a:pPr marL="6350" indent="0">
                  <a:buNone/>
                </a:pPr>
                <a:r>
                  <a:rPr lang="fr-FR" dirty="0">
                    <a:solidFill>
                      <a:schemeClr val="bg2"/>
                    </a:solidFill>
                    <a:latin typeface="HelveticaNeueLTStd-Lt"/>
                  </a:rPr>
                  <a:t> </a:t>
                </a:r>
                <a:r>
                  <a:rPr lang="en-US" dirty="0">
                    <a:solidFill>
                      <a:schemeClr val="bg2"/>
                    </a:solidFill>
                    <a:latin typeface="HelveticaNeueLTStd-Lt"/>
                  </a:rPr>
                  <a:t>What manufacturing lines lead</a:t>
                </a:r>
              </a:p>
              <a:p>
                <a:pPr marL="6350" indent="0">
                  <a:buNone/>
                </a:pPr>
                <a:r>
                  <a:rPr lang="en-US" dirty="0">
                    <a:solidFill>
                      <a:schemeClr val="bg2"/>
                    </a:solidFill>
                    <a:latin typeface="HelveticaNeueLTStd-Lt"/>
                  </a:rPr>
                  <a:t>  to the most defects.</a:t>
                </a:r>
              </a:p>
              <a:p>
                <a:endParaRPr lang="fr-FR" dirty="0"/>
              </a:p>
            </p:txBody>
          </p:sp>
        </p:grpSp>
        <p:pic>
          <p:nvPicPr>
            <p:cNvPr id="21" name="Picture 20">
              <a:extLst>
                <a:ext uri="{FF2B5EF4-FFF2-40B4-BE49-F238E27FC236}">
                  <a16:creationId xmlns:a16="http://schemas.microsoft.com/office/drawing/2014/main" id="{23B10AE3-D987-284B-8841-E2FC06873E1C}"/>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66324" y="2140974"/>
              <a:ext cx="2721850" cy="2411589"/>
            </a:xfrm>
            <a:prstGeom prst="rect">
              <a:avLst/>
            </a:prstGeom>
          </p:spPr>
        </p:pic>
      </p:grpSp>
      <p:grpSp>
        <p:nvGrpSpPr>
          <p:cNvPr id="33" name="Group 32">
            <a:extLst>
              <a:ext uri="{FF2B5EF4-FFF2-40B4-BE49-F238E27FC236}">
                <a16:creationId xmlns:a16="http://schemas.microsoft.com/office/drawing/2014/main" id="{D48638B5-A45D-6342-86FF-88FF3E6EE449}"/>
              </a:ext>
            </a:extLst>
          </p:cNvPr>
          <p:cNvGrpSpPr/>
          <p:nvPr/>
        </p:nvGrpSpPr>
        <p:grpSpPr>
          <a:xfrm>
            <a:off x="6102432" y="952114"/>
            <a:ext cx="3317325" cy="3790985"/>
            <a:chOff x="6102432" y="952114"/>
            <a:chExt cx="3317325" cy="3790985"/>
          </a:xfrm>
        </p:grpSpPr>
        <p:grpSp>
          <p:nvGrpSpPr>
            <p:cNvPr id="25" name="Group 24">
              <a:extLst>
                <a:ext uri="{FF2B5EF4-FFF2-40B4-BE49-F238E27FC236}">
                  <a16:creationId xmlns:a16="http://schemas.microsoft.com/office/drawing/2014/main" id="{61ECC7F3-845C-6F44-A575-85D7EA307029}"/>
                </a:ext>
              </a:extLst>
            </p:cNvPr>
            <p:cNvGrpSpPr/>
            <p:nvPr/>
          </p:nvGrpSpPr>
          <p:grpSpPr>
            <a:xfrm>
              <a:off x="6102432" y="952114"/>
              <a:ext cx="3317325" cy="3790985"/>
              <a:chOff x="3374155" y="845784"/>
              <a:chExt cx="3317325" cy="3790985"/>
            </a:xfrm>
          </p:grpSpPr>
          <p:sp>
            <p:nvSpPr>
              <p:cNvPr id="26" name="Rounded Rectangle 25">
                <a:extLst>
                  <a:ext uri="{FF2B5EF4-FFF2-40B4-BE49-F238E27FC236}">
                    <a16:creationId xmlns:a16="http://schemas.microsoft.com/office/drawing/2014/main" id="{A5AF975C-7146-354B-8BAB-7CA46750829B}"/>
                  </a:ext>
                </a:extLst>
              </p:cNvPr>
              <p:cNvSpPr/>
              <p:nvPr/>
            </p:nvSpPr>
            <p:spPr>
              <a:xfrm>
                <a:off x="3374155" y="845784"/>
                <a:ext cx="3008702" cy="3790985"/>
              </a:xfrm>
              <a:prstGeom prst="roundRect">
                <a:avLst>
                  <a:gd name="adj" fmla="val 4736"/>
                </a:avLst>
              </a:prstGeom>
              <a:solidFill>
                <a:schemeClr val="bg1">
                  <a:lumMod val="95000"/>
                </a:schemeClr>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Content Placeholder 2">
                <a:extLst>
                  <a:ext uri="{FF2B5EF4-FFF2-40B4-BE49-F238E27FC236}">
                    <a16:creationId xmlns:a16="http://schemas.microsoft.com/office/drawing/2014/main" id="{A06EEC17-8D57-2C42-9DC0-AAF5D3875D29}"/>
                  </a:ext>
                </a:extLst>
              </p:cNvPr>
              <p:cNvSpPr txBox="1">
                <a:spLocks/>
              </p:cNvSpPr>
              <p:nvPr/>
            </p:nvSpPr>
            <p:spPr>
              <a:xfrm>
                <a:off x="3457829" y="845784"/>
                <a:ext cx="3233651" cy="3477087"/>
              </a:xfrm>
              <a:prstGeom prst="rect">
                <a:avLst/>
              </a:prstGeom>
            </p:spPr>
            <p:txBody>
              <a:bodyPr lIns="0"/>
              <a:lstStyle>
                <a:defPPr marR="0" lvl="0" algn="l" rtl="0">
                  <a:lnSpc>
                    <a:spcPct val="100000"/>
                  </a:lnSpc>
                  <a:spcBef>
                    <a:spcPts val="0"/>
                  </a:spcBef>
                  <a:spcAft>
                    <a:spcPts val="0"/>
                  </a:spcAft>
                </a:defPPr>
                <a:lvl1pPr marL="233363" marR="0" lvl="0" indent="-227013" algn="l" rtl="0" eaLnBrk="1" hangingPunct="1">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lvl="1" indent="-231775" algn="l" rtl="0" eaLnBrk="1" hangingPunct="1">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lvl="2" indent="-225425" algn="l" rtl="0" eaLnBrk="1" hangingPunct="1">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lvl="3" indent="-231775" algn="l" rtl="0" eaLnBrk="1" hangingPunct="1">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lvl="4" indent="-225425" algn="l" rtl="0" eaLnBrk="1" hangingPunct="1">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6350" indent="0" algn="ctr">
                  <a:buNone/>
                </a:pPr>
                <a:r>
                  <a:rPr lang="fr-FR" b="1" dirty="0">
                    <a:solidFill>
                      <a:schemeClr val="tx1"/>
                    </a:solidFill>
                    <a:latin typeface="HelveticaNeueLTStd-Lt"/>
                  </a:rPr>
                  <a:t>Social</a:t>
                </a:r>
              </a:p>
              <a:p>
                <a:pPr marL="6350" indent="0">
                  <a:buNone/>
                </a:pPr>
                <a:r>
                  <a:rPr lang="fr-FR" dirty="0">
                    <a:solidFill>
                      <a:schemeClr val="bg2"/>
                    </a:solidFill>
                    <a:latin typeface="HelveticaNeueLTStd-Lt"/>
                  </a:rPr>
                  <a:t> </a:t>
                </a:r>
                <a:r>
                  <a:rPr lang="en-US" dirty="0">
                    <a:solidFill>
                      <a:schemeClr val="bg2"/>
                    </a:solidFill>
                    <a:latin typeface="HelveticaNeueLTStd-Lt"/>
                  </a:rPr>
                  <a:t>How people are connected.</a:t>
                </a:r>
              </a:p>
              <a:p>
                <a:pPr marL="6350" indent="0">
                  <a:buNone/>
                </a:pPr>
                <a:r>
                  <a:rPr lang="en-US" dirty="0">
                    <a:solidFill>
                      <a:schemeClr val="bg2"/>
                    </a:solidFill>
                    <a:latin typeface="HelveticaNeueLTStd-Lt"/>
                  </a:rPr>
                  <a:t> Who is more influential.</a:t>
                </a:r>
              </a:p>
              <a:p>
                <a:endParaRPr lang="fr-FR" dirty="0"/>
              </a:p>
            </p:txBody>
          </p:sp>
        </p:grpSp>
        <p:pic>
          <p:nvPicPr>
            <p:cNvPr id="29" name="Picture 28">
              <a:extLst>
                <a:ext uri="{FF2B5EF4-FFF2-40B4-BE49-F238E27FC236}">
                  <a16:creationId xmlns:a16="http://schemas.microsoft.com/office/drawing/2014/main" id="{E37861FB-FD66-544F-8226-AC832DDE90F6}"/>
                </a:ext>
              </a:extLst>
            </p:cNvPr>
            <p:cNvPicPr>
              <a:picLocks noChangeAspect="1"/>
            </p:cNvPicPr>
            <p:nvPr/>
          </p:nvPicPr>
          <p:blipFill>
            <a:blip r:embed="rId4"/>
            <a:stretch>
              <a:fillRect/>
            </a:stretch>
          </p:blipFill>
          <p:spPr>
            <a:xfrm>
              <a:off x="6199552" y="2139563"/>
              <a:ext cx="2837440" cy="2413000"/>
            </a:xfrm>
            <a:prstGeom prst="rect">
              <a:avLst/>
            </a:prstGeom>
          </p:spPr>
        </p:pic>
      </p:grpSp>
      <p:pic>
        <p:nvPicPr>
          <p:cNvPr id="31" name="Picture 30">
            <a:extLst>
              <a:ext uri="{FF2B5EF4-FFF2-40B4-BE49-F238E27FC236}">
                <a16:creationId xmlns:a16="http://schemas.microsoft.com/office/drawing/2014/main" id="{E9009942-F1F4-F347-911F-DEBA34945440}"/>
              </a:ext>
            </a:extLst>
          </p:cNvPr>
          <p:cNvPicPr>
            <a:picLocks noChangeAspect="1"/>
          </p:cNvPicPr>
          <p:nvPr/>
        </p:nvPicPr>
        <p:blipFill>
          <a:blip r:embed="rId5"/>
          <a:stretch>
            <a:fillRect/>
          </a:stretch>
        </p:blipFill>
        <p:spPr>
          <a:xfrm>
            <a:off x="161255" y="115100"/>
            <a:ext cx="626427" cy="626427"/>
          </a:xfrm>
          <a:prstGeom prst="rect">
            <a:avLst/>
          </a:prstGeom>
        </p:spPr>
      </p:pic>
    </p:spTree>
    <p:extLst>
      <p:ext uri="{BB962C8B-B14F-4D97-AF65-F5344CB8AC3E}">
        <p14:creationId xmlns:p14="http://schemas.microsoft.com/office/powerpoint/2010/main" val="3625990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additive="base">
                                        <p:cTn id="13" dur="500" fill="hold"/>
                                        <p:tgtEl>
                                          <p:spTgt spid="32"/>
                                        </p:tgtEl>
                                        <p:attrNameLst>
                                          <p:attrName>ppt_x</p:attrName>
                                        </p:attrNameLst>
                                      </p:cBhvr>
                                      <p:tavLst>
                                        <p:tav tm="0">
                                          <p:val>
                                            <p:strVal val="#ppt_x"/>
                                          </p:val>
                                        </p:tav>
                                        <p:tav tm="100000">
                                          <p:val>
                                            <p:strVal val="#ppt_x"/>
                                          </p:val>
                                        </p:tav>
                                      </p:tavLst>
                                    </p:anim>
                                    <p:anim calcmode="lin" valueType="num">
                                      <p:cBhvr additive="base">
                                        <p:cTn id="14"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ppt_x"/>
                                          </p:val>
                                        </p:tav>
                                        <p:tav tm="100000">
                                          <p:val>
                                            <p:strVal val="#ppt_x"/>
                                          </p:val>
                                        </p:tav>
                                      </p:tavLst>
                                    </p:anim>
                                    <p:anim calcmode="lin" valueType="num">
                                      <p:cBhvr additive="base">
                                        <p:cTn id="20"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4"/>
          </p:nvPr>
        </p:nvSpPr>
        <p:spPr/>
        <p:txBody>
          <a:bodyPr/>
          <a:lstStyle/>
          <a:p>
            <a:fld id="{625532A8-9998-1545-8016-7D9932388623}" type="slidenum">
              <a:rPr lang="uk-UA" smtClean="0"/>
              <a:pPr/>
              <a:t>11</a:t>
            </a:fld>
            <a:endParaRPr lang="uk-UA"/>
          </a:p>
        </p:txBody>
      </p:sp>
      <p:sp>
        <p:nvSpPr>
          <p:cNvPr id="7" name="Date Placeholder 6"/>
          <p:cNvSpPr>
            <a:spLocks noGrp="1"/>
          </p:cNvSpPr>
          <p:nvPr>
            <p:ph type="dt" sz="half" idx="2"/>
          </p:nvPr>
        </p:nvSpPr>
        <p:spPr/>
        <p:txBody>
          <a:bodyPr/>
          <a:lstStyle/>
          <a:p>
            <a:r>
              <a:rPr lang="en-US" dirty="0"/>
              <a:t>© DataStax, All Rights Reserved.</a:t>
            </a:r>
            <a:endParaRPr lang="mr-IN" dirty="0"/>
          </a:p>
        </p:txBody>
      </p:sp>
      <p:sp>
        <p:nvSpPr>
          <p:cNvPr id="8" name="Footer Placeholder 7"/>
          <p:cNvSpPr>
            <a:spLocks noGrp="1"/>
          </p:cNvSpPr>
          <p:nvPr>
            <p:ph type="ftr" sz="quarter" idx="3"/>
          </p:nvPr>
        </p:nvSpPr>
        <p:spPr>
          <a:xfrm>
            <a:off x="3028950" y="4789169"/>
            <a:ext cx="3086100" cy="274637"/>
          </a:xfrm>
        </p:spPr>
        <p:txBody>
          <a:bodyPr/>
          <a:lstStyle/>
          <a:p>
            <a:r>
              <a:rPr lang="en-US"/>
              <a:t>Confidential</a:t>
            </a:r>
            <a:endParaRPr lang="en-US" dirty="0"/>
          </a:p>
        </p:txBody>
      </p:sp>
      <p:sp>
        <p:nvSpPr>
          <p:cNvPr id="11" name="Title 10">
            <a:extLst>
              <a:ext uri="{FF2B5EF4-FFF2-40B4-BE49-F238E27FC236}">
                <a16:creationId xmlns:a16="http://schemas.microsoft.com/office/drawing/2014/main" id="{ECF87802-2033-F14C-8308-2279A581CD43}"/>
              </a:ext>
            </a:extLst>
          </p:cNvPr>
          <p:cNvSpPr>
            <a:spLocks noGrp="1"/>
          </p:cNvSpPr>
          <p:nvPr>
            <p:ph type="title"/>
          </p:nvPr>
        </p:nvSpPr>
        <p:spPr>
          <a:xfrm>
            <a:off x="474791" y="137189"/>
            <a:ext cx="6726195" cy="548048"/>
          </a:xfrm>
        </p:spPr>
        <p:txBody>
          <a:bodyPr/>
          <a:lstStyle/>
          <a:p>
            <a:r>
              <a:rPr lang="fr-FR" dirty="0"/>
              <a:t>Vertex</a:t>
            </a:r>
          </a:p>
        </p:txBody>
      </p:sp>
      <p:sp>
        <p:nvSpPr>
          <p:cNvPr id="2" name="Rectangle 1">
            <a:extLst>
              <a:ext uri="{FF2B5EF4-FFF2-40B4-BE49-F238E27FC236}">
                <a16:creationId xmlns:a16="http://schemas.microsoft.com/office/drawing/2014/main" id="{6BE916DE-DCC4-EB45-B017-61D140D6BD3F}"/>
              </a:ext>
            </a:extLst>
          </p:cNvPr>
          <p:cNvSpPr/>
          <p:nvPr/>
        </p:nvSpPr>
        <p:spPr>
          <a:xfrm>
            <a:off x="99060" y="1049668"/>
            <a:ext cx="8600803" cy="707886"/>
          </a:xfrm>
          <a:prstGeom prst="rect">
            <a:avLst/>
          </a:prstGeom>
        </p:spPr>
        <p:txBody>
          <a:bodyPr wrap="square">
            <a:spAutoFit/>
          </a:bodyPr>
          <a:lstStyle/>
          <a:p>
            <a:r>
              <a:rPr lang="en-US" sz="2000" dirty="0">
                <a:solidFill>
                  <a:srgbClr val="333333"/>
                </a:solidFill>
                <a:latin typeface="SourceSansPro-Regular"/>
              </a:rPr>
              <a:t>A </a:t>
            </a:r>
            <a:r>
              <a:rPr lang="en-US" sz="2000" b="1" dirty="0">
                <a:solidFill>
                  <a:srgbClr val="333333"/>
                </a:solidFill>
                <a:latin typeface="SourceSansPro-Regular"/>
              </a:rPr>
              <a:t>vertex</a:t>
            </a:r>
            <a:r>
              <a:rPr lang="en-US" sz="2000" dirty="0">
                <a:solidFill>
                  <a:srgbClr val="333333"/>
                </a:solidFill>
                <a:latin typeface="SourceSansPro-Regular"/>
              </a:rPr>
              <a:t> is an </a:t>
            </a:r>
            <a:r>
              <a:rPr lang="en-US" sz="2000" b="1" dirty="0">
                <a:solidFill>
                  <a:srgbClr val="333333"/>
                </a:solidFill>
                <a:latin typeface="SourceSansPro-Regular"/>
              </a:rPr>
              <a:t>noun</a:t>
            </a:r>
            <a:r>
              <a:rPr lang="en-US" sz="2000" dirty="0">
                <a:solidFill>
                  <a:srgbClr val="333333"/>
                </a:solidFill>
                <a:latin typeface="SourceSansPro-Regular"/>
              </a:rPr>
              <a:t>, such as a person, location, customer, order or anything else you can think of as nouns.</a:t>
            </a:r>
          </a:p>
        </p:txBody>
      </p:sp>
      <p:pic>
        <p:nvPicPr>
          <p:cNvPr id="10" name="Picture 9">
            <a:extLst>
              <a:ext uri="{FF2B5EF4-FFF2-40B4-BE49-F238E27FC236}">
                <a16:creationId xmlns:a16="http://schemas.microsoft.com/office/drawing/2014/main" id="{56CE62B3-7A9F-A74A-8285-D08A2C4CCB9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744583" y="1878275"/>
            <a:ext cx="7955280" cy="2787313"/>
          </a:xfrm>
          <a:prstGeom prst="rect">
            <a:avLst/>
          </a:prstGeom>
        </p:spPr>
      </p:pic>
      <p:sp>
        <p:nvSpPr>
          <p:cNvPr id="3" name="TextBox 2">
            <a:extLst>
              <a:ext uri="{FF2B5EF4-FFF2-40B4-BE49-F238E27FC236}">
                <a16:creationId xmlns:a16="http://schemas.microsoft.com/office/drawing/2014/main" id="{93E3F76E-A685-A04C-B112-FB6247D7BA4D}"/>
              </a:ext>
            </a:extLst>
          </p:cNvPr>
          <p:cNvSpPr txBox="1"/>
          <p:nvPr/>
        </p:nvSpPr>
        <p:spPr>
          <a:xfrm>
            <a:off x="4501695" y="1739379"/>
            <a:ext cx="562975" cy="307777"/>
          </a:xfrm>
          <a:prstGeom prst="rect">
            <a:avLst/>
          </a:prstGeom>
          <a:noFill/>
        </p:spPr>
        <p:txBody>
          <a:bodyPr wrap="none" rtlCol="0">
            <a:spAutoFit/>
          </a:bodyPr>
          <a:lstStyle/>
          <a:p>
            <a:r>
              <a:rPr lang="fr-FR" dirty="0"/>
              <a:t>label</a:t>
            </a:r>
          </a:p>
        </p:txBody>
      </p:sp>
      <p:cxnSp>
        <p:nvCxnSpPr>
          <p:cNvPr id="5" name="Straight Connector 4">
            <a:extLst>
              <a:ext uri="{FF2B5EF4-FFF2-40B4-BE49-F238E27FC236}">
                <a16:creationId xmlns:a16="http://schemas.microsoft.com/office/drawing/2014/main" id="{E7E789FA-CFCF-6542-8CE7-DC2448CF96E3}"/>
              </a:ext>
            </a:extLst>
          </p:cNvPr>
          <p:cNvCxnSpPr>
            <a:cxnSpLocks/>
            <a:stCxn id="3" idx="3"/>
          </p:cNvCxnSpPr>
          <p:nvPr/>
        </p:nvCxnSpPr>
        <p:spPr>
          <a:xfrm>
            <a:off x="5064670" y="1893268"/>
            <a:ext cx="950050" cy="15388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9667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4"/>
          </p:nvPr>
        </p:nvSpPr>
        <p:spPr/>
        <p:txBody>
          <a:bodyPr/>
          <a:lstStyle/>
          <a:p>
            <a:fld id="{625532A8-9998-1545-8016-7D9932388623}" type="slidenum">
              <a:rPr lang="uk-UA" smtClean="0"/>
              <a:pPr/>
              <a:t>12</a:t>
            </a:fld>
            <a:endParaRPr lang="uk-UA"/>
          </a:p>
        </p:txBody>
      </p:sp>
      <p:sp>
        <p:nvSpPr>
          <p:cNvPr id="7" name="Date Placeholder 6"/>
          <p:cNvSpPr>
            <a:spLocks noGrp="1"/>
          </p:cNvSpPr>
          <p:nvPr>
            <p:ph type="dt" sz="half" idx="2"/>
          </p:nvPr>
        </p:nvSpPr>
        <p:spPr/>
        <p:txBody>
          <a:bodyPr/>
          <a:lstStyle/>
          <a:p>
            <a:r>
              <a:rPr lang="en-US" dirty="0"/>
              <a:t>© DataStax, All Rights Reserved.</a:t>
            </a:r>
            <a:endParaRPr lang="mr-IN" dirty="0"/>
          </a:p>
        </p:txBody>
      </p:sp>
      <p:sp>
        <p:nvSpPr>
          <p:cNvPr id="8" name="Footer Placeholder 7"/>
          <p:cNvSpPr>
            <a:spLocks noGrp="1"/>
          </p:cNvSpPr>
          <p:nvPr>
            <p:ph type="ftr" sz="quarter" idx="3"/>
          </p:nvPr>
        </p:nvSpPr>
        <p:spPr>
          <a:xfrm>
            <a:off x="3028950" y="4789169"/>
            <a:ext cx="3086100" cy="274637"/>
          </a:xfrm>
        </p:spPr>
        <p:txBody>
          <a:bodyPr/>
          <a:lstStyle/>
          <a:p>
            <a:r>
              <a:rPr lang="en-US"/>
              <a:t>Confidential</a:t>
            </a:r>
            <a:endParaRPr lang="en-US" dirty="0"/>
          </a:p>
        </p:txBody>
      </p:sp>
      <p:sp>
        <p:nvSpPr>
          <p:cNvPr id="11" name="Title 10">
            <a:extLst>
              <a:ext uri="{FF2B5EF4-FFF2-40B4-BE49-F238E27FC236}">
                <a16:creationId xmlns:a16="http://schemas.microsoft.com/office/drawing/2014/main" id="{ECF87802-2033-F14C-8308-2279A581CD43}"/>
              </a:ext>
            </a:extLst>
          </p:cNvPr>
          <p:cNvSpPr>
            <a:spLocks noGrp="1"/>
          </p:cNvSpPr>
          <p:nvPr>
            <p:ph type="title"/>
          </p:nvPr>
        </p:nvSpPr>
        <p:spPr>
          <a:xfrm>
            <a:off x="474791" y="137189"/>
            <a:ext cx="6726195" cy="548048"/>
          </a:xfrm>
        </p:spPr>
        <p:txBody>
          <a:bodyPr/>
          <a:lstStyle/>
          <a:p>
            <a:r>
              <a:rPr lang="fr-FR" dirty="0"/>
              <a:t>Edge</a:t>
            </a:r>
          </a:p>
        </p:txBody>
      </p:sp>
      <p:sp>
        <p:nvSpPr>
          <p:cNvPr id="2" name="Rectangle 1">
            <a:extLst>
              <a:ext uri="{FF2B5EF4-FFF2-40B4-BE49-F238E27FC236}">
                <a16:creationId xmlns:a16="http://schemas.microsoft.com/office/drawing/2014/main" id="{6BE916DE-DCC4-EB45-B017-61D140D6BD3F}"/>
              </a:ext>
            </a:extLst>
          </p:cNvPr>
          <p:cNvSpPr/>
          <p:nvPr/>
        </p:nvSpPr>
        <p:spPr>
          <a:xfrm>
            <a:off x="99060" y="1049668"/>
            <a:ext cx="8600803" cy="1015663"/>
          </a:xfrm>
          <a:prstGeom prst="rect">
            <a:avLst/>
          </a:prstGeom>
        </p:spPr>
        <p:txBody>
          <a:bodyPr wrap="square">
            <a:spAutoFit/>
          </a:bodyPr>
          <a:lstStyle/>
          <a:p>
            <a:r>
              <a:rPr lang="en-US" sz="2000" dirty="0">
                <a:solidFill>
                  <a:srgbClr val="333333"/>
                </a:solidFill>
                <a:latin typeface="SourceSansPro-Regular"/>
              </a:rPr>
              <a:t>An </a:t>
            </a:r>
            <a:r>
              <a:rPr lang="en-US" sz="2000" b="1" dirty="0">
                <a:solidFill>
                  <a:srgbClr val="333333"/>
                </a:solidFill>
                <a:latin typeface="SourceSansPro-Regular"/>
              </a:rPr>
              <a:t>edge</a:t>
            </a:r>
            <a:r>
              <a:rPr lang="en-US" sz="2000" dirty="0">
                <a:solidFill>
                  <a:srgbClr val="333333"/>
                </a:solidFill>
                <a:latin typeface="SourceSansPro-Regular"/>
              </a:rPr>
              <a:t> defines the relationship between two vertices, it is a </a:t>
            </a:r>
            <a:r>
              <a:rPr lang="en-US" sz="2000" b="1" dirty="0">
                <a:solidFill>
                  <a:srgbClr val="333333"/>
                </a:solidFill>
                <a:latin typeface="SourceSansPro-Regular"/>
              </a:rPr>
              <a:t>verb</a:t>
            </a:r>
            <a:r>
              <a:rPr lang="en-US" sz="2000" dirty="0">
                <a:solidFill>
                  <a:srgbClr val="333333"/>
                </a:solidFill>
                <a:latin typeface="SourceSansPro-Regular"/>
              </a:rPr>
              <a:t>.  A person can create software, or an author can write a book. Think verbs when you are defining edges.</a:t>
            </a:r>
          </a:p>
        </p:txBody>
      </p:sp>
      <p:pic>
        <p:nvPicPr>
          <p:cNvPr id="12" name="Picture 11">
            <a:extLst>
              <a:ext uri="{FF2B5EF4-FFF2-40B4-BE49-F238E27FC236}">
                <a16:creationId xmlns:a16="http://schemas.microsoft.com/office/drawing/2014/main" id="{405FC2EB-F931-6A44-BFB2-9C92AC6454BF}"/>
              </a:ext>
            </a:extLst>
          </p:cNvPr>
          <p:cNvPicPr>
            <a:picLocks noChangeAspect="1"/>
          </p:cNvPicPr>
          <p:nvPr/>
        </p:nvPicPr>
        <p:blipFill>
          <a:blip r:embed="rId3"/>
          <a:stretch>
            <a:fillRect/>
          </a:stretch>
        </p:blipFill>
        <p:spPr>
          <a:xfrm>
            <a:off x="388620" y="2339292"/>
            <a:ext cx="8219440" cy="2174963"/>
          </a:xfrm>
          <a:prstGeom prst="rect">
            <a:avLst/>
          </a:prstGeom>
        </p:spPr>
      </p:pic>
    </p:spTree>
    <p:extLst>
      <p:ext uri="{BB962C8B-B14F-4D97-AF65-F5344CB8AC3E}">
        <p14:creationId xmlns:p14="http://schemas.microsoft.com/office/powerpoint/2010/main" val="1022472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4"/>
          </p:nvPr>
        </p:nvSpPr>
        <p:spPr/>
        <p:txBody>
          <a:bodyPr/>
          <a:lstStyle/>
          <a:p>
            <a:fld id="{625532A8-9998-1545-8016-7D9932388623}" type="slidenum">
              <a:rPr lang="uk-UA" smtClean="0"/>
              <a:pPr/>
              <a:t>13</a:t>
            </a:fld>
            <a:endParaRPr lang="uk-UA"/>
          </a:p>
        </p:txBody>
      </p:sp>
      <p:sp>
        <p:nvSpPr>
          <p:cNvPr id="7" name="Date Placeholder 6"/>
          <p:cNvSpPr>
            <a:spLocks noGrp="1"/>
          </p:cNvSpPr>
          <p:nvPr>
            <p:ph type="dt" sz="half" idx="2"/>
          </p:nvPr>
        </p:nvSpPr>
        <p:spPr/>
        <p:txBody>
          <a:bodyPr/>
          <a:lstStyle/>
          <a:p>
            <a:r>
              <a:rPr lang="en-US" dirty="0"/>
              <a:t>© DataStax, All Rights Reserved.</a:t>
            </a:r>
            <a:endParaRPr lang="mr-IN" dirty="0"/>
          </a:p>
        </p:txBody>
      </p:sp>
      <p:sp>
        <p:nvSpPr>
          <p:cNvPr id="8" name="Footer Placeholder 7"/>
          <p:cNvSpPr>
            <a:spLocks noGrp="1"/>
          </p:cNvSpPr>
          <p:nvPr>
            <p:ph type="ftr" sz="quarter" idx="3"/>
          </p:nvPr>
        </p:nvSpPr>
        <p:spPr>
          <a:xfrm>
            <a:off x="3028950" y="4789169"/>
            <a:ext cx="3086100" cy="274637"/>
          </a:xfrm>
        </p:spPr>
        <p:txBody>
          <a:bodyPr/>
          <a:lstStyle/>
          <a:p>
            <a:r>
              <a:rPr lang="en-US"/>
              <a:t>Confidential</a:t>
            </a:r>
            <a:endParaRPr lang="en-US" dirty="0"/>
          </a:p>
        </p:txBody>
      </p:sp>
      <p:sp>
        <p:nvSpPr>
          <p:cNvPr id="11" name="Title 10">
            <a:extLst>
              <a:ext uri="{FF2B5EF4-FFF2-40B4-BE49-F238E27FC236}">
                <a16:creationId xmlns:a16="http://schemas.microsoft.com/office/drawing/2014/main" id="{ECF87802-2033-F14C-8308-2279A581CD43}"/>
              </a:ext>
            </a:extLst>
          </p:cNvPr>
          <p:cNvSpPr>
            <a:spLocks noGrp="1"/>
          </p:cNvSpPr>
          <p:nvPr>
            <p:ph type="title"/>
          </p:nvPr>
        </p:nvSpPr>
        <p:spPr>
          <a:xfrm>
            <a:off x="474791" y="137189"/>
            <a:ext cx="6726195" cy="548048"/>
          </a:xfrm>
        </p:spPr>
        <p:txBody>
          <a:bodyPr/>
          <a:lstStyle/>
          <a:p>
            <a:r>
              <a:rPr lang="fr-FR" dirty="0"/>
              <a:t>Property</a:t>
            </a:r>
          </a:p>
        </p:txBody>
      </p:sp>
      <p:sp>
        <p:nvSpPr>
          <p:cNvPr id="10" name="Content Placeholder 2">
            <a:extLst>
              <a:ext uri="{FF2B5EF4-FFF2-40B4-BE49-F238E27FC236}">
                <a16:creationId xmlns:a16="http://schemas.microsoft.com/office/drawing/2014/main" id="{25151ECC-7C3F-7C4E-BD1E-EDE2F3D3B767}"/>
              </a:ext>
            </a:extLst>
          </p:cNvPr>
          <p:cNvSpPr>
            <a:spLocks noGrp="1"/>
          </p:cNvSpPr>
          <p:nvPr>
            <p:ph sz="quarter" idx="16"/>
          </p:nvPr>
        </p:nvSpPr>
        <p:spPr>
          <a:xfrm>
            <a:off x="457201" y="1123949"/>
            <a:ext cx="4756825" cy="3477087"/>
          </a:xfrm>
        </p:spPr>
        <p:txBody>
          <a:bodyPr/>
          <a:lstStyle/>
          <a:p>
            <a:pPr algn="just"/>
            <a:r>
              <a:rPr lang="en-US" dirty="0">
                <a:solidFill>
                  <a:srgbClr val="333333"/>
                </a:solidFill>
                <a:latin typeface="SourceSansPro-Regular"/>
              </a:rPr>
              <a:t>A </a:t>
            </a:r>
            <a:r>
              <a:rPr lang="en-US" b="1" dirty="0">
                <a:solidFill>
                  <a:srgbClr val="333333"/>
                </a:solidFill>
                <a:latin typeface="SourceSansPro-Regular"/>
              </a:rPr>
              <a:t>property</a:t>
            </a:r>
            <a:r>
              <a:rPr lang="en-US" dirty="0">
                <a:solidFill>
                  <a:srgbClr val="333333"/>
                </a:solidFill>
                <a:latin typeface="SourceSansPro-Regular"/>
              </a:rPr>
              <a:t> store information for a vertex, edge or another property. Property have unique name, a type and a cardinality.</a:t>
            </a:r>
          </a:p>
          <a:p>
            <a:pPr marL="6350" indent="0" algn="just">
              <a:buNone/>
            </a:pPr>
            <a:endParaRPr lang="en-US" dirty="0">
              <a:solidFill>
                <a:srgbClr val="333333"/>
              </a:solidFill>
              <a:latin typeface="SourceSansPro-Regular"/>
            </a:endParaRPr>
          </a:p>
          <a:p>
            <a:pPr algn="just"/>
            <a:r>
              <a:rPr lang="en-US" dirty="0"/>
              <a:t>Information in a graph database can be retrieved using </a:t>
            </a:r>
            <a:r>
              <a:rPr lang="en-US" b="1" i="1" dirty="0"/>
              <a:t>graph traversals</a:t>
            </a:r>
            <a:r>
              <a:rPr lang="en-US" dirty="0"/>
              <a:t>. </a:t>
            </a:r>
            <a:r>
              <a:rPr lang="en-US" i="1" dirty="0"/>
              <a:t>Graph traversals</a:t>
            </a:r>
            <a:r>
              <a:rPr lang="en-US" dirty="0"/>
              <a:t> “walk” a graph with a single or series of </a:t>
            </a:r>
            <a:r>
              <a:rPr lang="en-US" i="1" dirty="0"/>
              <a:t>traversal steps</a:t>
            </a:r>
            <a:r>
              <a:rPr lang="en-US" dirty="0"/>
              <a:t> that can define a starting point for a traversal and filter the results to find the answers to queries about the graph data.</a:t>
            </a:r>
          </a:p>
        </p:txBody>
      </p:sp>
      <p:sp>
        <p:nvSpPr>
          <p:cNvPr id="12" name="Shape 287">
            <a:extLst>
              <a:ext uri="{FF2B5EF4-FFF2-40B4-BE49-F238E27FC236}">
                <a16:creationId xmlns:a16="http://schemas.microsoft.com/office/drawing/2014/main" id="{F1C5DC96-6FB8-1048-91E8-EF988B2B4888}"/>
              </a:ext>
            </a:extLst>
          </p:cNvPr>
          <p:cNvSpPr txBox="1"/>
          <p:nvPr/>
        </p:nvSpPr>
        <p:spPr>
          <a:xfrm>
            <a:off x="5508373" y="2862492"/>
            <a:ext cx="3385226" cy="1527243"/>
          </a:xfrm>
          <a:prstGeom prst="rect">
            <a:avLst/>
          </a:prstGeom>
          <a:solidFill>
            <a:schemeClr val="bg1">
              <a:lumMod val="95000"/>
            </a:schemeClr>
          </a:solidFill>
          <a:ln>
            <a:solidFill>
              <a:schemeClr val="bg2"/>
            </a:solidFill>
            <a:prstDash val="dash"/>
          </a:ln>
        </p:spPr>
        <p:txBody>
          <a:bodyPr lIns="91425" tIns="91425" rIns="91425" bIns="91425" anchor="t" anchorCtr="0">
            <a:noAutofit/>
          </a:bodyPr>
          <a:lstStyle/>
          <a:p>
            <a:pPr lvl="0" rtl="0">
              <a:lnSpc>
                <a:spcPct val="115000"/>
              </a:lnSpc>
              <a:spcBef>
                <a:spcPts val="0"/>
              </a:spcBef>
              <a:buNone/>
            </a:pPr>
            <a:endParaRPr lang="en" sz="1050" dirty="0">
              <a:latin typeface="Courier New"/>
              <a:ea typeface="Courier New"/>
              <a:cs typeface="Courier New"/>
              <a:sym typeface="Courier New"/>
            </a:endParaRPr>
          </a:p>
          <a:p>
            <a:pPr lvl="0" rtl="0">
              <a:lnSpc>
                <a:spcPct val="115000"/>
              </a:lnSpc>
              <a:spcBef>
                <a:spcPts val="0"/>
              </a:spcBef>
              <a:buNone/>
            </a:pPr>
            <a:r>
              <a:rPr lang="en" sz="1050" b="1" dirty="0" err="1">
                <a:latin typeface="Courier New"/>
                <a:ea typeface="Courier New"/>
                <a:cs typeface="Courier New"/>
                <a:sym typeface="Courier New"/>
              </a:rPr>
              <a:t>g</a:t>
            </a:r>
            <a:r>
              <a:rPr lang="en" sz="1050" dirty="0" err="1">
                <a:latin typeface="Courier New"/>
                <a:ea typeface="Courier New"/>
                <a:cs typeface="Courier New"/>
                <a:sym typeface="Courier New"/>
              </a:rPr>
              <a:t>.</a:t>
            </a:r>
            <a:r>
              <a:rPr lang="en" sz="1050" b="1" dirty="0" err="1">
                <a:latin typeface="Courier New"/>
                <a:ea typeface="Courier New"/>
                <a:cs typeface="Courier New"/>
                <a:sym typeface="Courier New"/>
              </a:rPr>
              <a:t>V</a:t>
            </a:r>
            <a:r>
              <a:rPr lang="en" sz="1050" dirty="0">
                <a:latin typeface="Courier New"/>
                <a:ea typeface="Courier New"/>
                <a:cs typeface="Courier New"/>
                <a:sym typeface="Courier New"/>
              </a:rPr>
              <a:t>().</a:t>
            </a:r>
            <a:r>
              <a:rPr lang="en" sz="1050" b="1" dirty="0">
                <a:latin typeface="Courier New"/>
                <a:ea typeface="Courier New"/>
                <a:cs typeface="Courier New"/>
                <a:sym typeface="Courier New"/>
              </a:rPr>
              <a:t>hasLabel</a:t>
            </a:r>
            <a:r>
              <a:rPr lang="en" sz="1050" dirty="0">
                <a:latin typeface="Courier New"/>
                <a:ea typeface="Courier New"/>
                <a:cs typeface="Courier New"/>
                <a:sym typeface="Courier New"/>
              </a:rPr>
              <a:t>(</a:t>
            </a:r>
            <a:r>
              <a:rPr lang="en" sz="1050" dirty="0">
                <a:solidFill>
                  <a:srgbClr val="00B050"/>
                </a:solidFill>
                <a:latin typeface="Courier New"/>
                <a:ea typeface="Courier New"/>
                <a:cs typeface="Courier New"/>
                <a:sym typeface="Courier New"/>
              </a:rPr>
              <a:t>"product"</a:t>
            </a:r>
            <a:r>
              <a:rPr lang="en" sz="1050" dirty="0">
                <a:latin typeface="Courier New"/>
                <a:ea typeface="Courier New"/>
                <a:cs typeface="Courier New"/>
                <a:sym typeface="Courier New"/>
              </a:rPr>
              <a:t>)</a:t>
            </a:r>
          </a:p>
          <a:p>
            <a:pPr marL="457200" lvl="0" indent="0" rtl="0">
              <a:lnSpc>
                <a:spcPct val="115000"/>
              </a:lnSpc>
              <a:spcBef>
                <a:spcPts val="0"/>
              </a:spcBef>
              <a:buNone/>
            </a:pPr>
            <a:r>
              <a:rPr lang="en" sz="1050" dirty="0">
                <a:latin typeface="Courier New"/>
                <a:ea typeface="Courier New"/>
                <a:cs typeface="Courier New"/>
                <a:sym typeface="Courier New"/>
              </a:rPr>
              <a:t> .</a:t>
            </a:r>
            <a:r>
              <a:rPr lang="en" sz="1050" b="1" dirty="0">
                <a:latin typeface="Courier New"/>
                <a:ea typeface="Courier New"/>
                <a:cs typeface="Courier New"/>
                <a:sym typeface="Courier New"/>
              </a:rPr>
              <a:t>has</a:t>
            </a:r>
            <a:r>
              <a:rPr lang="en" sz="1050" dirty="0">
                <a:latin typeface="Courier New"/>
                <a:ea typeface="Courier New"/>
                <a:cs typeface="Courier New"/>
                <a:sym typeface="Courier New"/>
              </a:rPr>
              <a:t>(</a:t>
            </a:r>
            <a:r>
              <a:rPr lang="en" sz="1050" dirty="0">
                <a:solidFill>
                  <a:srgbClr val="00B050"/>
                </a:solidFill>
                <a:latin typeface="Courier New"/>
                <a:ea typeface="Courier New"/>
                <a:cs typeface="Courier New"/>
                <a:sym typeface="Courier New"/>
              </a:rPr>
              <a:t>"title"</a:t>
            </a:r>
            <a:r>
              <a:rPr lang="en" sz="1050" dirty="0">
                <a:latin typeface="Courier New"/>
                <a:ea typeface="Courier New"/>
                <a:cs typeface="Courier New"/>
                <a:sym typeface="Courier New"/>
              </a:rPr>
              <a:t>,</a:t>
            </a:r>
            <a:r>
              <a:rPr lang="en" sz="1050" i="1" dirty="0">
                <a:latin typeface="Courier New"/>
                <a:ea typeface="Courier New"/>
                <a:cs typeface="Courier New"/>
                <a:sym typeface="Courier New"/>
              </a:rPr>
              <a:t>textContains</a:t>
            </a:r>
            <a:r>
              <a:rPr lang="en" sz="1050" dirty="0">
                <a:latin typeface="Courier New"/>
                <a:ea typeface="Courier New"/>
                <a:cs typeface="Courier New"/>
                <a:sym typeface="Courier New"/>
              </a:rPr>
              <a:t>(</a:t>
            </a:r>
            <a:r>
              <a:rPr lang="en" sz="1050" dirty="0">
                <a:solidFill>
                  <a:srgbClr val="00B050"/>
                </a:solidFill>
                <a:latin typeface="Courier New"/>
                <a:ea typeface="Courier New"/>
                <a:cs typeface="Courier New"/>
                <a:sym typeface="Courier New"/>
              </a:rPr>
              <a:t>"Fan"</a:t>
            </a:r>
            <a:r>
              <a:rPr lang="en" sz="1050" dirty="0">
                <a:latin typeface="Courier New"/>
                <a:ea typeface="Courier New"/>
                <a:cs typeface="Courier New"/>
                <a:sym typeface="Courier New"/>
              </a:rPr>
              <a:t>))</a:t>
            </a:r>
            <a:br>
              <a:rPr lang="en" sz="1050" dirty="0">
                <a:latin typeface="Courier New"/>
                <a:ea typeface="Courier New"/>
                <a:cs typeface="Courier New"/>
                <a:sym typeface="Courier New"/>
              </a:rPr>
            </a:br>
            <a:r>
              <a:rPr lang="en" sz="1050" dirty="0">
                <a:latin typeface="Courier New"/>
                <a:ea typeface="Courier New"/>
                <a:cs typeface="Courier New"/>
                <a:sym typeface="Courier New"/>
              </a:rPr>
              <a:t> .</a:t>
            </a:r>
            <a:r>
              <a:rPr lang="en" sz="1050" b="1" dirty="0">
                <a:latin typeface="Courier New"/>
                <a:ea typeface="Courier New"/>
                <a:cs typeface="Courier New"/>
                <a:sym typeface="Courier New"/>
              </a:rPr>
              <a:t>inE</a:t>
            </a:r>
            <a:r>
              <a:rPr lang="en" sz="1050" dirty="0">
                <a:latin typeface="Courier New"/>
                <a:ea typeface="Courier New"/>
                <a:cs typeface="Courier New"/>
                <a:sym typeface="Courier New"/>
              </a:rPr>
              <a:t>(</a:t>
            </a:r>
            <a:r>
              <a:rPr lang="en" sz="1050" dirty="0">
                <a:solidFill>
                  <a:srgbClr val="00B050"/>
                </a:solidFill>
                <a:latin typeface="Courier New"/>
                <a:ea typeface="Courier New"/>
                <a:cs typeface="Courier New"/>
                <a:sym typeface="Courier New"/>
              </a:rPr>
              <a:t>"reviewed"</a:t>
            </a:r>
            <a:r>
              <a:rPr lang="en" sz="1050" dirty="0">
                <a:latin typeface="Courier New"/>
                <a:ea typeface="Courier New"/>
                <a:cs typeface="Courier New"/>
                <a:sym typeface="Courier New"/>
              </a:rPr>
              <a:t>)</a:t>
            </a:r>
            <a:br>
              <a:rPr lang="en" sz="1050" dirty="0">
                <a:latin typeface="Courier New"/>
                <a:ea typeface="Courier New"/>
                <a:cs typeface="Courier New"/>
                <a:sym typeface="Courier New"/>
              </a:rPr>
            </a:br>
            <a:r>
              <a:rPr lang="en" sz="1050" dirty="0">
                <a:latin typeface="Courier New"/>
                <a:ea typeface="Courier New"/>
                <a:cs typeface="Courier New"/>
                <a:sym typeface="Courier New"/>
              </a:rPr>
              <a:t> .</a:t>
            </a:r>
            <a:r>
              <a:rPr lang="en" sz="1050" b="1" dirty="0">
                <a:latin typeface="Courier New"/>
                <a:ea typeface="Courier New"/>
                <a:cs typeface="Courier New"/>
                <a:sym typeface="Courier New"/>
              </a:rPr>
              <a:t>has</a:t>
            </a:r>
            <a:r>
              <a:rPr lang="en" sz="1050" dirty="0">
                <a:latin typeface="Courier New"/>
                <a:ea typeface="Courier New"/>
                <a:cs typeface="Courier New"/>
                <a:sym typeface="Courier New"/>
              </a:rPr>
              <a:t>(</a:t>
            </a:r>
            <a:r>
              <a:rPr lang="en" sz="1050" dirty="0">
                <a:solidFill>
                  <a:srgbClr val="00B050"/>
                </a:solidFill>
                <a:latin typeface="Courier New"/>
                <a:ea typeface="Courier New"/>
                <a:cs typeface="Courier New"/>
                <a:sym typeface="Courier New"/>
              </a:rPr>
              <a:t>"score"</a:t>
            </a:r>
            <a:r>
              <a:rPr lang="en" sz="1050" dirty="0">
                <a:latin typeface="Courier New"/>
                <a:ea typeface="Courier New"/>
                <a:cs typeface="Courier New"/>
                <a:sym typeface="Courier New"/>
              </a:rPr>
              <a:t>,</a:t>
            </a:r>
            <a:r>
              <a:rPr lang="en" sz="1050" b="1" dirty="0">
                <a:solidFill>
                  <a:srgbClr val="0070C0"/>
                </a:solidFill>
                <a:latin typeface="Courier New"/>
                <a:ea typeface="Courier New"/>
                <a:cs typeface="Courier New"/>
                <a:sym typeface="Courier New"/>
              </a:rPr>
              <a:t>5</a:t>
            </a:r>
            <a:r>
              <a:rPr lang="en" sz="1050" dirty="0">
                <a:latin typeface="Courier New"/>
                <a:ea typeface="Courier New"/>
                <a:cs typeface="Courier New"/>
                <a:sym typeface="Courier New"/>
              </a:rPr>
              <a:t>)</a:t>
            </a:r>
            <a:br>
              <a:rPr lang="en" sz="1050" dirty="0">
                <a:latin typeface="Courier New"/>
                <a:ea typeface="Courier New"/>
                <a:cs typeface="Courier New"/>
                <a:sym typeface="Courier New"/>
              </a:rPr>
            </a:br>
            <a:r>
              <a:rPr lang="en" sz="1050" dirty="0">
                <a:latin typeface="Courier New"/>
                <a:ea typeface="Courier New"/>
                <a:cs typeface="Courier New"/>
                <a:sym typeface="Courier New"/>
              </a:rPr>
              <a:t> .</a:t>
            </a:r>
            <a:r>
              <a:rPr lang="en" sz="1050" b="1" dirty="0">
                <a:latin typeface="Courier New"/>
                <a:ea typeface="Courier New"/>
                <a:cs typeface="Courier New"/>
                <a:sym typeface="Courier New"/>
              </a:rPr>
              <a:t>values</a:t>
            </a:r>
            <a:r>
              <a:rPr lang="en" sz="1050" dirty="0">
                <a:latin typeface="Courier New"/>
                <a:ea typeface="Courier New"/>
                <a:cs typeface="Courier New"/>
                <a:sym typeface="Courier New"/>
              </a:rPr>
              <a:t>(</a:t>
            </a:r>
            <a:r>
              <a:rPr lang="en" sz="1050" dirty="0">
                <a:solidFill>
                  <a:srgbClr val="00B050"/>
                </a:solidFill>
                <a:latin typeface="Courier New"/>
                <a:ea typeface="Courier New"/>
                <a:cs typeface="Courier New"/>
                <a:sym typeface="Courier New"/>
              </a:rPr>
              <a:t>"summary"</a:t>
            </a:r>
            <a:r>
              <a:rPr lang="en" sz="1050" dirty="0">
                <a:latin typeface="Courier New"/>
                <a:ea typeface="Courier New"/>
                <a:cs typeface="Courier New"/>
                <a:sym typeface="Courier New"/>
              </a:rPr>
              <a:t>)</a:t>
            </a:r>
            <a:endParaRPr sz="1050" dirty="0">
              <a:latin typeface="Courier New"/>
              <a:ea typeface="Courier New"/>
              <a:cs typeface="Courier New"/>
              <a:sym typeface="Courier New"/>
            </a:endParaRPr>
          </a:p>
        </p:txBody>
      </p:sp>
      <p:sp>
        <p:nvSpPr>
          <p:cNvPr id="13" name="Shape 287">
            <a:extLst>
              <a:ext uri="{FF2B5EF4-FFF2-40B4-BE49-F238E27FC236}">
                <a16:creationId xmlns:a16="http://schemas.microsoft.com/office/drawing/2014/main" id="{2ABD7EA0-4BB9-724B-92BF-457DAF2AE567}"/>
              </a:ext>
            </a:extLst>
          </p:cNvPr>
          <p:cNvSpPr txBox="1"/>
          <p:nvPr/>
        </p:nvSpPr>
        <p:spPr>
          <a:xfrm>
            <a:off x="5485270" y="1035847"/>
            <a:ext cx="3385226" cy="1527243"/>
          </a:xfrm>
          <a:prstGeom prst="rect">
            <a:avLst/>
          </a:prstGeom>
          <a:solidFill>
            <a:schemeClr val="bg1">
              <a:lumMod val="95000"/>
            </a:schemeClr>
          </a:solidFill>
          <a:ln>
            <a:solidFill>
              <a:schemeClr val="bg2"/>
            </a:solidFill>
            <a:prstDash val="dash"/>
          </a:ln>
        </p:spPr>
        <p:txBody>
          <a:bodyPr lIns="91425" tIns="91425" rIns="91425" bIns="91425" anchor="t" anchorCtr="0">
            <a:noAutofit/>
          </a:bodyPr>
          <a:lstStyle/>
          <a:p>
            <a:pPr lvl="0">
              <a:lnSpc>
                <a:spcPct val="115000"/>
              </a:lnSpc>
            </a:pPr>
            <a:r>
              <a:rPr lang="fr-FR" sz="1050" b="1" dirty="0" err="1">
                <a:latin typeface="Courier New"/>
                <a:ea typeface="Courier New"/>
                <a:cs typeface="Courier New"/>
                <a:sym typeface="Courier New"/>
              </a:rPr>
              <a:t>schema</a:t>
            </a:r>
            <a:r>
              <a:rPr lang="fr-FR" sz="1050" dirty="0" err="1">
                <a:latin typeface="Courier New"/>
                <a:ea typeface="Courier New"/>
                <a:cs typeface="Courier New"/>
                <a:sym typeface="Courier New"/>
              </a:rPr>
              <a:t>.</a:t>
            </a:r>
            <a:r>
              <a:rPr lang="fr-FR" sz="1050" b="1" dirty="0" err="1">
                <a:latin typeface="Courier New"/>
                <a:ea typeface="Courier New"/>
                <a:cs typeface="Courier New"/>
                <a:sym typeface="Courier New"/>
              </a:rPr>
              <a:t>propertyKey</a:t>
            </a:r>
            <a:r>
              <a:rPr lang="fr-FR" sz="1050" dirty="0">
                <a:latin typeface="Courier New"/>
                <a:ea typeface="Courier New"/>
                <a:cs typeface="Courier New"/>
                <a:sym typeface="Courier New"/>
              </a:rPr>
              <a:t>(</a:t>
            </a:r>
            <a:r>
              <a:rPr lang="fr-FR" sz="1050" dirty="0">
                <a:solidFill>
                  <a:srgbClr val="00B050"/>
                </a:solidFill>
                <a:latin typeface="Courier New"/>
                <a:ea typeface="Courier New"/>
                <a:cs typeface="Courier New"/>
                <a:sym typeface="Courier New"/>
              </a:rPr>
              <a:t>'</a:t>
            </a:r>
            <a:r>
              <a:rPr lang="fr-FR" sz="1050" dirty="0" err="1">
                <a:solidFill>
                  <a:srgbClr val="00B050"/>
                </a:solidFill>
                <a:latin typeface="Courier New"/>
                <a:ea typeface="Courier New"/>
                <a:cs typeface="Courier New"/>
                <a:sym typeface="Courier New"/>
              </a:rPr>
              <a:t>customerid</a:t>
            </a:r>
            <a:r>
              <a:rPr lang="fr-FR" sz="1050" dirty="0">
                <a:solidFill>
                  <a:srgbClr val="00B050"/>
                </a:solidFill>
                <a:latin typeface="Courier New"/>
                <a:ea typeface="Courier New"/>
                <a:cs typeface="Courier New"/>
                <a:sym typeface="Courier New"/>
              </a:rPr>
              <a:t>'</a:t>
            </a:r>
            <a:r>
              <a:rPr lang="fr-FR" sz="1050" dirty="0">
                <a:latin typeface="Courier New"/>
                <a:ea typeface="Courier New"/>
                <a:cs typeface="Courier New"/>
                <a:sym typeface="Courier New"/>
              </a:rPr>
              <a:t>).</a:t>
            </a:r>
            <a:r>
              <a:rPr lang="fr-FR" sz="1050" b="1" dirty="0" err="1">
                <a:solidFill>
                  <a:schemeClr val="tx1"/>
                </a:solidFill>
                <a:latin typeface="Courier New"/>
                <a:ea typeface="Courier New"/>
                <a:cs typeface="Courier New"/>
                <a:sym typeface="Courier New"/>
              </a:rPr>
              <a:t>Uuid</a:t>
            </a:r>
            <a:r>
              <a:rPr lang="fr-FR" sz="1050" dirty="0">
                <a:latin typeface="Courier New"/>
                <a:ea typeface="Courier New"/>
                <a:cs typeface="Courier New"/>
                <a:sym typeface="Courier New"/>
              </a:rPr>
              <a:t>()     </a:t>
            </a:r>
          </a:p>
          <a:p>
            <a:pPr lvl="0">
              <a:lnSpc>
                <a:spcPct val="115000"/>
              </a:lnSpc>
            </a:pPr>
            <a:r>
              <a:rPr lang="fr-FR" sz="1050" dirty="0">
                <a:latin typeface="Courier New"/>
                <a:ea typeface="Courier New"/>
                <a:cs typeface="Courier New"/>
                <a:sym typeface="Courier New"/>
              </a:rPr>
              <a:t>      .</a:t>
            </a:r>
            <a:r>
              <a:rPr lang="fr-FR" sz="1050" dirty="0" err="1">
                <a:latin typeface="Courier New"/>
                <a:ea typeface="Courier New"/>
                <a:cs typeface="Courier New"/>
                <a:sym typeface="Courier New"/>
              </a:rPr>
              <a:t>ifNotExists</a:t>
            </a:r>
            <a:r>
              <a:rPr lang="fr-FR" sz="1050" dirty="0">
                <a:latin typeface="Courier New"/>
                <a:ea typeface="Courier New"/>
                <a:cs typeface="Courier New"/>
                <a:sym typeface="Courier New"/>
              </a:rPr>
              <a:t>().</a:t>
            </a:r>
            <a:r>
              <a:rPr lang="fr-FR" sz="1050" dirty="0" err="1">
                <a:latin typeface="Courier New"/>
                <a:ea typeface="Courier New"/>
                <a:cs typeface="Courier New"/>
                <a:sym typeface="Courier New"/>
              </a:rPr>
              <a:t>create</a:t>
            </a:r>
            <a:r>
              <a:rPr lang="fr-FR" sz="1050" dirty="0">
                <a:latin typeface="Courier New"/>
                <a:ea typeface="Courier New"/>
                <a:cs typeface="Courier New"/>
                <a:sym typeface="Courier New"/>
              </a:rPr>
              <a:t>()</a:t>
            </a:r>
          </a:p>
          <a:p>
            <a:pPr lvl="0">
              <a:lnSpc>
                <a:spcPct val="115000"/>
              </a:lnSpc>
            </a:pPr>
            <a:r>
              <a:rPr lang="fr-FR" sz="1050" b="1" dirty="0" err="1">
                <a:latin typeface="Courier New"/>
                <a:ea typeface="Courier New"/>
                <a:cs typeface="Courier New"/>
                <a:sym typeface="Courier New"/>
              </a:rPr>
              <a:t>schema</a:t>
            </a:r>
            <a:r>
              <a:rPr lang="fr-FR" sz="1050" dirty="0" err="1">
                <a:latin typeface="Courier New"/>
                <a:ea typeface="Courier New"/>
                <a:cs typeface="Courier New"/>
                <a:sym typeface="Courier New"/>
              </a:rPr>
              <a:t>.</a:t>
            </a:r>
            <a:r>
              <a:rPr lang="fr-FR" sz="1050" b="1" dirty="0" err="1">
                <a:latin typeface="Courier New"/>
                <a:ea typeface="Courier New"/>
                <a:cs typeface="Courier New"/>
                <a:sym typeface="Courier New"/>
              </a:rPr>
              <a:t>propertyKey</a:t>
            </a:r>
            <a:r>
              <a:rPr lang="fr-FR" sz="1050" dirty="0">
                <a:latin typeface="Courier New"/>
                <a:ea typeface="Courier New"/>
                <a:cs typeface="Courier New"/>
                <a:sym typeface="Courier New"/>
              </a:rPr>
              <a:t>(</a:t>
            </a:r>
            <a:r>
              <a:rPr lang="fr-FR" sz="1050" dirty="0">
                <a:solidFill>
                  <a:srgbClr val="00B050"/>
                </a:solidFill>
                <a:latin typeface="Courier New"/>
                <a:ea typeface="Courier New"/>
                <a:cs typeface="Courier New"/>
                <a:sym typeface="Courier New"/>
              </a:rPr>
              <a:t>'</a:t>
            </a:r>
            <a:r>
              <a:rPr lang="fr-FR" sz="1050" dirty="0" err="1">
                <a:solidFill>
                  <a:srgbClr val="00B050"/>
                </a:solidFill>
                <a:latin typeface="Courier New"/>
                <a:ea typeface="Courier New"/>
                <a:cs typeface="Courier New"/>
                <a:sym typeface="Courier New"/>
              </a:rPr>
              <a:t>firstname</a:t>
            </a:r>
            <a:r>
              <a:rPr lang="fr-FR" sz="1050" dirty="0">
                <a:solidFill>
                  <a:srgbClr val="00B050"/>
                </a:solidFill>
                <a:latin typeface="Courier New"/>
                <a:ea typeface="Courier New"/>
                <a:cs typeface="Courier New"/>
                <a:sym typeface="Courier New"/>
              </a:rPr>
              <a:t>'</a:t>
            </a:r>
            <a:r>
              <a:rPr lang="fr-FR" sz="1050" dirty="0">
                <a:latin typeface="Courier New"/>
                <a:ea typeface="Courier New"/>
                <a:cs typeface="Courier New"/>
                <a:sym typeface="Courier New"/>
              </a:rPr>
              <a:t>).</a:t>
            </a:r>
            <a:r>
              <a:rPr lang="fr-FR" sz="1050" b="1" dirty="0" err="1">
                <a:latin typeface="Courier New"/>
                <a:ea typeface="Courier New"/>
                <a:cs typeface="Courier New"/>
                <a:sym typeface="Courier New"/>
              </a:rPr>
              <a:t>Text</a:t>
            </a:r>
            <a:r>
              <a:rPr lang="fr-FR" sz="1050" dirty="0">
                <a:latin typeface="Courier New"/>
                <a:ea typeface="Courier New"/>
                <a:cs typeface="Courier New"/>
                <a:sym typeface="Courier New"/>
              </a:rPr>
              <a:t>()</a:t>
            </a:r>
          </a:p>
          <a:p>
            <a:pPr lvl="0">
              <a:lnSpc>
                <a:spcPct val="115000"/>
              </a:lnSpc>
            </a:pPr>
            <a:r>
              <a:rPr lang="fr-FR" sz="1050" dirty="0">
                <a:latin typeface="Courier New"/>
                <a:ea typeface="Courier New"/>
                <a:cs typeface="Courier New"/>
                <a:sym typeface="Courier New"/>
              </a:rPr>
              <a:t>      .</a:t>
            </a:r>
            <a:r>
              <a:rPr lang="fr-FR" sz="1050" dirty="0" err="1">
                <a:latin typeface="Courier New"/>
                <a:ea typeface="Courier New"/>
                <a:cs typeface="Courier New"/>
                <a:sym typeface="Courier New"/>
              </a:rPr>
              <a:t>ifNotExists</a:t>
            </a:r>
            <a:r>
              <a:rPr lang="fr-FR" sz="1050" dirty="0">
                <a:latin typeface="Courier New"/>
                <a:ea typeface="Courier New"/>
                <a:cs typeface="Courier New"/>
                <a:sym typeface="Courier New"/>
              </a:rPr>
              <a:t>().</a:t>
            </a:r>
            <a:r>
              <a:rPr lang="fr-FR" sz="1050" dirty="0" err="1">
                <a:latin typeface="Courier New"/>
                <a:ea typeface="Courier New"/>
                <a:cs typeface="Courier New"/>
                <a:sym typeface="Courier New"/>
              </a:rPr>
              <a:t>create</a:t>
            </a:r>
            <a:r>
              <a:rPr lang="fr-FR" sz="1050" dirty="0">
                <a:latin typeface="Courier New"/>
                <a:ea typeface="Courier New"/>
                <a:cs typeface="Courier New"/>
                <a:sym typeface="Courier New"/>
              </a:rPr>
              <a:t>()</a:t>
            </a:r>
          </a:p>
          <a:p>
            <a:pPr lvl="0">
              <a:lnSpc>
                <a:spcPct val="115000"/>
              </a:lnSpc>
            </a:pPr>
            <a:r>
              <a:rPr lang="fr-FR" sz="1050" b="1" dirty="0" err="1">
                <a:latin typeface="Courier New"/>
                <a:ea typeface="Courier New"/>
                <a:cs typeface="Courier New"/>
                <a:sym typeface="Courier New"/>
              </a:rPr>
              <a:t>schema</a:t>
            </a:r>
            <a:r>
              <a:rPr lang="fr-FR" sz="1050" dirty="0" err="1">
                <a:latin typeface="Courier New"/>
                <a:ea typeface="Courier New"/>
                <a:cs typeface="Courier New"/>
                <a:sym typeface="Courier New"/>
              </a:rPr>
              <a:t>.</a:t>
            </a:r>
            <a:r>
              <a:rPr lang="fr-FR" sz="1050" b="1" dirty="0" err="1">
                <a:latin typeface="Courier New"/>
                <a:ea typeface="Courier New"/>
                <a:cs typeface="Courier New"/>
                <a:sym typeface="Courier New"/>
              </a:rPr>
              <a:t>propertyKey</a:t>
            </a:r>
            <a:r>
              <a:rPr lang="fr-FR" sz="1050" dirty="0">
                <a:latin typeface="Courier New"/>
                <a:ea typeface="Courier New"/>
                <a:cs typeface="Courier New"/>
                <a:sym typeface="Courier New"/>
              </a:rPr>
              <a:t>(</a:t>
            </a:r>
            <a:r>
              <a:rPr lang="fr-FR" sz="1050" dirty="0">
                <a:solidFill>
                  <a:srgbClr val="00B050"/>
                </a:solidFill>
                <a:latin typeface="Courier New"/>
                <a:ea typeface="Courier New"/>
                <a:cs typeface="Courier New"/>
                <a:sym typeface="Courier New"/>
              </a:rPr>
              <a:t>'</a:t>
            </a:r>
            <a:r>
              <a:rPr lang="fr-FR" sz="1050" dirty="0" err="1">
                <a:solidFill>
                  <a:srgbClr val="00B050"/>
                </a:solidFill>
                <a:latin typeface="Courier New"/>
                <a:ea typeface="Courier New"/>
                <a:cs typeface="Courier New"/>
                <a:sym typeface="Courier New"/>
              </a:rPr>
              <a:t>amount</a:t>
            </a:r>
            <a:r>
              <a:rPr lang="fr-FR" sz="1050" dirty="0">
                <a:solidFill>
                  <a:srgbClr val="00B050"/>
                </a:solidFill>
                <a:latin typeface="Courier New"/>
                <a:ea typeface="Courier New"/>
                <a:cs typeface="Courier New"/>
                <a:sym typeface="Courier New"/>
              </a:rPr>
              <a:t>'</a:t>
            </a:r>
            <a:r>
              <a:rPr lang="fr-FR" sz="1050" dirty="0">
                <a:latin typeface="Courier New"/>
                <a:ea typeface="Courier New"/>
                <a:cs typeface="Courier New"/>
                <a:sym typeface="Courier New"/>
              </a:rPr>
              <a:t>).</a:t>
            </a:r>
            <a:r>
              <a:rPr lang="fr-FR" sz="1050" b="1" dirty="0" err="1">
                <a:latin typeface="Courier New"/>
                <a:ea typeface="Courier New"/>
                <a:cs typeface="Courier New"/>
                <a:sym typeface="Courier New"/>
              </a:rPr>
              <a:t>Decimal</a:t>
            </a:r>
            <a:r>
              <a:rPr lang="fr-FR" sz="1050" dirty="0">
                <a:latin typeface="Courier New"/>
                <a:ea typeface="Courier New"/>
                <a:cs typeface="Courier New"/>
                <a:sym typeface="Courier New"/>
              </a:rPr>
              <a:t>()</a:t>
            </a:r>
          </a:p>
          <a:p>
            <a:pPr lvl="0">
              <a:lnSpc>
                <a:spcPct val="115000"/>
              </a:lnSpc>
            </a:pPr>
            <a:r>
              <a:rPr lang="fr-FR" sz="1050" dirty="0">
                <a:latin typeface="Courier New"/>
                <a:ea typeface="Courier New"/>
                <a:cs typeface="Courier New"/>
                <a:sym typeface="Courier New"/>
              </a:rPr>
              <a:t>      .</a:t>
            </a:r>
            <a:r>
              <a:rPr lang="fr-FR" sz="1050" dirty="0" err="1">
                <a:latin typeface="Courier New"/>
                <a:ea typeface="Courier New"/>
                <a:cs typeface="Courier New"/>
                <a:sym typeface="Courier New"/>
              </a:rPr>
              <a:t>ifNotExists</a:t>
            </a:r>
            <a:r>
              <a:rPr lang="fr-FR" sz="1050" dirty="0">
                <a:latin typeface="Courier New"/>
                <a:ea typeface="Courier New"/>
                <a:cs typeface="Courier New"/>
                <a:sym typeface="Courier New"/>
              </a:rPr>
              <a:t>().</a:t>
            </a:r>
            <a:r>
              <a:rPr lang="fr-FR" sz="1050" dirty="0" err="1">
                <a:latin typeface="Courier New"/>
                <a:ea typeface="Courier New"/>
                <a:cs typeface="Courier New"/>
                <a:sym typeface="Courier New"/>
              </a:rPr>
              <a:t>create</a:t>
            </a:r>
            <a:r>
              <a:rPr lang="fr-FR" sz="1050" dirty="0">
                <a:latin typeface="Courier New"/>
                <a:ea typeface="Courier New"/>
                <a:cs typeface="Courier New"/>
                <a:sym typeface="Courier New"/>
              </a:rPr>
              <a:t>()</a:t>
            </a:r>
            <a:endParaRPr sz="1050" dirty="0">
              <a:latin typeface="Courier New"/>
              <a:ea typeface="Courier New"/>
              <a:cs typeface="Courier New"/>
              <a:sym typeface="Courier New"/>
            </a:endParaRPr>
          </a:p>
        </p:txBody>
      </p:sp>
    </p:spTree>
    <p:extLst>
      <p:ext uri="{BB962C8B-B14F-4D97-AF65-F5344CB8AC3E}">
        <p14:creationId xmlns:p14="http://schemas.microsoft.com/office/powerpoint/2010/main" val="4169636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4"/>
          </p:nvPr>
        </p:nvSpPr>
        <p:spPr/>
        <p:txBody>
          <a:bodyPr/>
          <a:lstStyle/>
          <a:p>
            <a:fld id="{625532A8-9998-1545-8016-7D9932388623}" type="slidenum">
              <a:rPr lang="uk-UA" smtClean="0"/>
              <a:pPr/>
              <a:t>14</a:t>
            </a:fld>
            <a:endParaRPr lang="uk-UA"/>
          </a:p>
        </p:txBody>
      </p:sp>
      <p:sp>
        <p:nvSpPr>
          <p:cNvPr id="7" name="Date Placeholder 6"/>
          <p:cNvSpPr>
            <a:spLocks noGrp="1"/>
          </p:cNvSpPr>
          <p:nvPr>
            <p:ph type="dt" sz="half" idx="2"/>
          </p:nvPr>
        </p:nvSpPr>
        <p:spPr/>
        <p:txBody>
          <a:bodyPr/>
          <a:lstStyle/>
          <a:p>
            <a:r>
              <a:rPr lang="en-US" dirty="0"/>
              <a:t>© DataStax, All Rights Reserved.</a:t>
            </a:r>
            <a:endParaRPr lang="mr-IN" dirty="0"/>
          </a:p>
        </p:txBody>
      </p:sp>
      <p:sp>
        <p:nvSpPr>
          <p:cNvPr id="11" name="Title 10">
            <a:extLst>
              <a:ext uri="{FF2B5EF4-FFF2-40B4-BE49-F238E27FC236}">
                <a16:creationId xmlns:a16="http://schemas.microsoft.com/office/drawing/2014/main" id="{ECF87802-2033-F14C-8308-2279A581CD43}"/>
              </a:ext>
            </a:extLst>
          </p:cNvPr>
          <p:cNvSpPr>
            <a:spLocks noGrp="1"/>
          </p:cNvSpPr>
          <p:nvPr>
            <p:ph type="title"/>
          </p:nvPr>
        </p:nvSpPr>
        <p:spPr>
          <a:xfrm>
            <a:off x="474791" y="137189"/>
            <a:ext cx="6726195" cy="548048"/>
          </a:xfrm>
        </p:spPr>
        <p:txBody>
          <a:bodyPr/>
          <a:lstStyle/>
          <a:p>
            <a:r>
              <a:rPr lang="fr-FR" dirty="0"/>
              <a:t>Playground</a:t>
            </a:r>
          </a:p>
        </p:txBody>
      </p:sp>
      <p:grpSp>
        <p:nvGrpSpPr>
          <p:cNvPr id="217" name="Group 216">
            <a:extLst>
              <a:ext uri="{FF2B5EF4-FFF2-40B4-BE49-F238E27FC236}">
                <a16:creationId xmlns:a16="http://schemas.microsoft.com/office/drawing/2014/main" id="{88FAC552-D01D-434F-8B91-B7D1732B2BE3}"/>
              </a:ext>
            </a:extLst>
          </p:cNvPr>
          <p:cNvGrpSpPr/>
          <p:nvPr/>
        </p:nvGrpSpPr>
        <p:grpSpPr>
          <a:xfrm>
            <a:off x="4072546" y="1419842"/>
            <a:ext cx="4362828" cy="3211343"/>
            <a:chOff x="4072546" y="1419842"/>
            <a:chExt cx="4362828" cy="3211343"/>
          </a:xfrm>
        </p:grpSpPr>
        <p:grpSp>
          <p:nvGrpSpPr>
            <p:cNvPr id="70" name="Group 69">
              <a:extLst>
                <a:ext uri="{FF2B5EF4-FFF2-40B4-BE49-F238E27FC236}">
                  <a16:creationId xmlns:a16="http://schemas.microsoft.com/office/drawing/2014/main" id="{A491B55C-4386-B94E-801E-41B2FBAF5FB5}"/>
                </a:ext>
              </a:extLst>
            </p:cNvPr>
            <p:cNvGrpSpPr/>
            <p:nvPr/>
          </p:nvGrpSpPr>
          <p:grpSpPr>
            <a:xfrm>
              <a:off x="6464186" y="1419842"/>
              <a:ext cx="622286" cy="691232"/>
              <a:chOff x="4506307" y="1993194"/>
              <a:chExt cx="622286" cy="691232"/>
            </a:xfrm>
          </p:grpSpPr>
          <p:sp>
            <p:nvSpPr>
              <p:cNvPr id="71" name="Oval 70">
                <a:extLst>
                  <a:ext uri="{FF2B5EF4-FFF2-40B4-BE49-F238E27FC236}">
                    <a16:creationId xmlns:a16="http://schemas.microsoft.com/office/drawing/2014/main" id="{CE45F228-2956-4F4F-8C3E-E3DE989CDAE4}"/>
                  </a:ext>
                </a:extLst>
              </p:cNvPr>
              <p:cNvSpPr/>
              <p:nvPr/>
            </p:nvSpPr>
            <p:spPr>
              <a:xfrm>
                <a:off x="4572062" y="1993194"/>
                <a:ext cx="490777" cy="499655"/>
              </a:xfrm>
              <a:prstGeom prst="ellipse">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1</a:t>
                </a:r>
              </a:p>
            </p:txBody>
          </p:sp>
          <p:sp>
            <p:nvSpPr>
              <p:cNvPr id="73" name="TextBox 72">
                <a:extLst>
                  <a:ext uri="{FF2B5EF4-FFF2-40B4-BE49-F238E27FC236}">
                    <a16:creationId xmlns:a16="http://schemas.microsoft.com/office/drawing/2014/main" id="{B7481195-502E-2C45-B5F7-289AFC8A5885}"/>
                  </a:ext>
                </a:extLst>
              </p:cNvPr>
              <p:cNvSpPr txBox="1"/>
              <p:nvPr/>
            </p:nvSpPr>
            <p:spPr>
              <a:xfrm>
                <a:off x="4506307" y="2499760"/>
                <a:ext cx="622286"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CUSTOMER</a:t>
                </a:r>
              </a:p>
            </p:txBody>
          </p:sp>
        </p:grpSp>
        <p:grpSp>
          <p:nvGrpSpPr>
            <p:cNvPr id="74" name="Group 73">
              <a:extLst>
                <a:ext uri="{FF2B5EF4-FFF2-40B4-BE49-F238E27FC236}">
                  <a16:creationId xmlns:a16="http://schemas.microsoft.com/office/drawing/2014/main" id="{6B865488-5519-064B-B68D-A99D81F6709E}"/>
                </a:ext>
              </a:extLst>
            </p:cNvPr>
            <p:cNvGrpSpPr/>
            <p:nvPr/>
          </p:nvGrpSpPr>
          <p:grpSpPr>
            <a:xfrm>
              <a:off x="7813088" y="2458344"/>
              <a:ext cx="622286" cy="691232"/>
              <a:chOff x="4506307" y="1993194"/>
              <a:chExt cx="622286" cy="691232"/>
            </a:xfrm>
          </p:grpSpPr>
          <p:sp>
            <p:nvSpPr>
              <p:cNvPr id="75" name="Oval 74">
                <a:extLst>
                  <a:ext uri="{FF2B5EF4-FFF2-40B4-BE49-F238E27FC236}">
                    <a16:creationId xmlns:a16="http://schemas.microsoft.com/office/drawing/2014/main" id="{2552053E-74D5-0F42-8C34-AC854654AD32}"/>
                  </a:ext>
                </a:extLst>
              </p:cNvPr>
              <p:cNvSpPr/>
              <p:nvPr/>
            </p:nvSpPr>
            <p:spPr>
              <a:xfrm>
                <a:off x="4572062" y="1993194"/>
                <a:ext cx="490777" cy="499655"/>
              </a:xfrm>
              <a:prstGeom prst="ellipse">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4</a:t>
                </a:r>
              </a:p>
            </p:txBody>
          </p:sp>
          <p:sp>
            <p:nvSpPr>
              <p:cNvPr id="76" name="TextBox 75">
                <a:extLst>
                  <a:ext uri="{FF2B5EF4-FFF2-40B4-BE49-F238E27FC236}">
                    <a16:creationId xmlns:a16="http://schemas.microsoft.com/office/drawing/2014/main" id="{38A02F8F-4867-D34F-A705-BA9BD95C5037}"/>
                  </a:ext>
                </a:extLst>
              </p:cNvPr>
              <p:cNvSpPr txBox="1"/>
              <p:nvPr/>
            </p:nvSpPr>
            <p:spPr>
              <a:xfrm>
                <a:off x="4506307" y="2499760"/>
                <a:ext cx="622286"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CUSTOMER</a:t>
                </a:r>
              </a:p>
            </p:txBody>
          </p:sp>
        </p:grpSp>
        <p:grpSp>
          <p:nvGrpSpPr>
            <p:cNvPr id="81" name="Group 80">
              <a:extLst>
                <a:ext uri="{FF2B5EF4-FFF2-40B4-BE49-F238E27FC236}">
                  <a16:creationId xmlns:a16="http://schemas.microsoft.com/office/drawing/2014/main" id="{9321B5DF-EC3E-F24A-BFF6-1BF6F84123BE}"/>
                </a:ext>
              </a:extLst>
            </p:cNvPr>
            <p:cNvGrpSpPr/>
            <p:nvPr/>
          </p:nvGrpSpPr>
          <p:grpSpPr>
            <a:xfrm>
              <a:off x="5301130" y="1883027"/>
              <a:ext cx="527108" cy="676003"/>
              <a:chOff x="6552541" y="2010999"/>
              <a:chExt cx="527108" cy="676003"/>
            </a:xfrm>
          </p:grpSpPr>
          <p:sp>
            <p:nvSpPr>
              <p:cNvPr id="82" name="Oval 81">
                <a:extLst>
                  <a:ext uri="{FF2B5EF4-FFF2-40B4-BE49-F238E27FC236}">
                    <a16:creationId xmlns:a16="http://schemas.microsoft.com/office/drawing/2014/main" id="{D4AE702E-A7C4-044C-BEEB-A278F185374E}"/>
                  </a:ext>
                </a:extLst>
              </p:cNvPr>
              <p:cNvSpPr/>
              <p:nvPr/>
            </p:nvSpPr>
            <p:spPr>
              <a:xfrm>
                <a:off x="6552541" y="2010999"/>
                <a:ext cx="527108" cy="481850"/>
              </a:xfrm>
              <a:prstGeom prst="ellipse">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2</a:t>
                </a:r>
              </a:p>
            </p:txBody>
          </p:sp>
          <p:sp>
            <p:nvSpPr>
              <p:cNvPr id="83" name="TextBox 82">
                <a:extLst>
                  <a:ext uri="{FF2B5EF4-FFF2-40B4-BE49-F238E27FC236}">
                    <a16:creationId xmlns:a16="http://schemas.microsoft.com/office/drawing/2014/main" id="{9FC401B7-93F5-CF4C-86DF-06702FBF3B90}"/>
                  </a:ext>
                </a:extLst>
              </p:cNvPr>
              <p:cNvSpPr txBox="1"/>
              <p:nvPr/>
            </p:nvSpPr>
            <p:spPr>
              <a:xfrm>
                <a:off x="6579171" y="2502336"/>
                <a:ext cx="458780"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ORDER</a:t>
                </a:r>
              </a:p>
            </p:txBody>
          </p:sp>
        </p:grpSp>
        <p:grpSp>
          <p:nvGrpSpPr>
            <p:cNvPr id="89" name="Group 88">
              <a:extLst>
                <a:ext uri="{FF2B5EF4-FFF2-40B4-BE49-F238E27FC236}">
                  <a16:creationId xmlns:a16="http://schemas.microsoft.com/office/drawing/2014/main" id="{31B8F8DC-6A8A-9D47-A1A8-B531DF229B90}"/>
                </a:ext>
              </a:extLst>
            </p:cNvPr>
            <p:cNvGrpSpPr/>
            <p:nvPr/>
          </p:nvGrpSpPr>
          <p:grpSpPr>
            <a:xfrm>
              <a:off x="4786890" y="2911367"/>
              <a:ext cx="562975" cy="676003"/>
              <a:chOff x="5232861" y="2002096"/>
              <a:chExt cx="562975" cy="676003"/>
            </a:xfrm>
          </p:grpSpPr>
          <p:sp>
            <p:nvSpPr>
              <p:cNvPr id="90" name="Oval 89">
                <a:extLst>
                  <a:ext uri="{FF2B5EF4-FFF2-40B4-BE49-F238E27FC236}">
                    <a16:creationId xmlns:a16="http://schemas.microsoft.com/office/drawing/2014/main" id="{73F6637A-389E-9E4D-AF4D-3369EC5CD9E2}"/>
                  </a:ext>
                </a:extLst>
              </p:cNvPr>
              <p:cNvSpPr/>
              <p:nvPr/>
            </p:nvSpPr>
            <p:spPr>
              <a:xfrm>
                <a:off x="5232861" y="2002096"/>
                <a:ext cx="527108" cy="481850"/>
              </a:xfrm>
              <a:prstGeom prst="ellipse">
                <a:avLst/>
              </a:prstGeom>
              <a:solidFill>
                <a:schemeClr val="accent2"/>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5</a:t>
                </a:r>
              </a:p>
            </p:txBody>
          </p:sp>
          <p:sp>
            <p:nvSpPr>
              <p:cNvPr id="91" name="TextBox 90">
                <a:extLst>
                  <a:ext uri="{FF2B5EF4-FFF2-40B4-BE49-F238E27FC236}">
                    <a16:creationId xmlns:a16="http://schemas.microsoft.com/office/drawing/2014/main" id="{F32F0035-8629-0F4B-93B6-3BBCD5E3E416}"/>
                  </a:ext>
                </a:extLst>
              </p:cNvPr>
              <p:cNvSpPr txBox="1"/>
              <p:nvPr/>
            </p:nvSpPr>
            <p:spPr>
              <a:xfrm>
                <a:off x="5232861" y="2493433"/>
                <a:ext cx="562975"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PRODUCT</a:t>
                </a:r>
              </a:p>
            </p:txBody>
          </p:sp>
        </p:grpSp>
        <p:grpSp>
          <p:nvGrpSpPr>
            <p:cNvPr id="93" name="Group 92">
              <a:extLst>
                <a:ext uri="{FF2B5EF4-FFF2-40B4-BE49-F238E27FC236}">
                  <a16:creationId xmlns:a16="http://schemas.microsoft.com/office/drawing/2014/main" id="{9CF866E0-FF65-184A-89E2-EC93B5B7C57F}"/>
                </a:ext>
              </a:extLst>
            </p:cNvPr>
            <p:cNvGrpSpPr/>
            <p:nvPr/>
          </p:nvGrpSpPr>
          <p:grpSpPr>
            <a:xfrm>
              <a:off x="5408076" y="3745590"/>
              <a:ext cx="768384" cy="635583"/>
              <a:chOff x="4991585" y="2002096"/>
              <a:chExt cx="768384" cy="635583"/>
            </a:xfrm>
          </p:grpSpPr>
          <p:sp>
            <p:nvSpPr>
              <p:cNvPr id="94" name="Oval 93">
                <a:extLst>
                  <a:ext uri="{FF2B5EF4-FFF2-40B4-BE49-F238E27FC236}">
                    <a16:creationId xmlns:a16="http://schemas.microsoft.com/office/drawing/2014/main" id="{212AE368-C5F8-DE4F-82AC-10EFEE8C6116}"/>
                  </a:ext>
                </a:extLst>
              </p:cNvPr>
              <p:cNvSpPr/>
              <p:nvPr/>
            </p:nvSpPr>
            <p:spPr>
              <a:xfrm>
                <a:off x="5232861" y="2002096"/>
                <a:ext cx="527108" cy="481850"/>
              </a:xfrm>
              <a:prstGeom prst="ellipse">
                <a:avLst/>
              </a:prstGeom>
              <a:solidFill>
                <a:schemeClr val="accent2"/>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6</a:t>
                </a:r>
              </a:p>
            </p:txBody>
          </p:sp>
          <p:sp>
            <p:nvSpPr>
              <p:cNvPr id="95" name="TextBox 94">
                <a:extLst>
                  <a:ext uri="{FF2B5EF4-FFF2-40B4-BE49-F238E27FC236}">
                    <a16:creationId xmlns:a16="http://schemas.microsoft.com/office/drawing/2014/main" id="{A2876EEB-51EC-294A-AFB8-8C9C392B712A}"/>
                  </a:ext>
                </a:extLst>
              </p:cNvPr>
              <p:cNvSpPr txBox="1"/>
              <p:nvPr/>
            </p:nvSpPr>
            <p:spPr>
              <a:xfrm>
                <a:off x="4991585" y="2453013"/>
                <a:ext cx="562975"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PRODUCT</a:t>
                </a:r>
              </a:p>
            </p:txBody>
          </p:sp>
        </p:grpSp>
        <p:grpSp>
          <p:nvGrpSpPr>
            <p:cNvPr id="96" name="Group 95">
              <a:extLst>
                <a:ext uri="{FF2B5EF4-FFF2-40B4-BE49-F238E27FC236}">
                  <a16:creationId xmlns:a16="http://schemas.microsoft.com/office/drawing/2014/main" id="{114DAD98-7E3E-B74F-BAEE-CF0C04BFC123}"/>
                </a:ext>
              </a:extLst>
            </p:cNvPr>
            <p:cNvGrpSpPr/>
            <p:nvPr/>
          </p:nvGrpSpPr>
          <p:grpSpPr>
            <a:xfrm>
              <a:off x="6826854" y="3250757"/>
              <a:ext cx="562975" cy="673225"/>
              <a:chOff x="7218555" y="2023562"/>
              <a:chExt cx="562975" cy="673225"/>
            </a:xfrm>
          </p:grpSpPr>
          <p:sp>
            <p:nvSpPr>
              <p:cNvPr id="97" name="Oval 96">
                <a:extLst>
                  <a:ext uri="{FF2B5EF4-FFF2-40B4-BE49-F238E27FC236}">
                    <a16:creationId xmlns:a16="http://schemas.microsoft.com/office/drawing/2014/main" id="{A1CB7AE5-CD08-674E-A1CA-3A9209E7B2F4}"/>
                  </a:ext>
                </a:extLst>
              </p:cNvPr>
              <p:cNvSpPr/>
              <p:nvPr/>
            </p:nvSpPr>
            <p:spPr>
              <a:xfrm>
                <a:off x="7218555" y="2023562"/>
                <a:ext cx="527108" cy="481850"/>
              </a:xfrm>
              <a:prstGeom prst="ellipse">
                <a:avLst/>
              </a:prstGeom>
              <a:solidFill>
                <a:schemeClr val="accent5"/>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bg1"/>
                  </a:solidFill>
                </a:endParaRPr>
              </a:p>
            </p:txBody>
          </p:sp>
          <p:sp>
            <p:nvSpPr>
              <p:cNvPr id="98" name="TextBox 97">
                <a:extLst>
                  <a:ext uri="{FF2B5EF4-FFF2-40B4-BE49-F238E27FC236}">
                    <a16:creationId xmlns:a16="http://schemas.microsoft.com/office/drawing/2014/main" id="{F41D43B7-5434-B149-A3BB-D56CC3FB238D}"/>
                  </a:ext>
                </a:extLst>
              </p:cNvPr>
              <p:cNvSpPr txBox="1"/>
              <p:nvPr/>
            </p:nvSpPr>
            <p:spPr>
              <a:xfrm>
                <a:off x="7218555" y="2512121"/>
                <a:ext cx="562975"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ADDRESS</a:t>
                </a:r>
              </a:p>
            </p:txBody>
          </p:sp>
          <p:pic>
            <p:nvPicPr>
              <p:cNvPr id="99" name="Picture 98">
                <a:extLst>
                  <a:ext uri="{FF2B5EF4-FFF2-40B4-BE49-F238E27FC236}">
                    <a16:creationId xmlns:a16="http://schemas.microsoft.com/office/drawing/2014/main" id="{86C65D86-3CAA-494D-B8A5-1290D249C635}"/>
                  </a:ext>
                </a:extLst>
              </p:cNvPr>
              <p:cNvPicPr>
                <a:picLocks noChangeAspect="1"/>
              </p:cNvPicPr>
              <p:nvPr/>
            </p:nvPicPr>
            <p:blipFill>
              <a:blip r:embed="rId3"/>
              <a:stretch>
                <a:fillRect/>
              </a:stretch>
            </p:blipFill>
            <p:spPr>
              <a:xfrm>
                <a:off x="7339562" y="2105660"/>
                <a:ext cx="285618" cy="285618"/>
              </a:xfrm>
              <a:prstGeom prst="rect">
                <a:avLst/>
              </a:prstGeom>
            </p:spPr>
          </p:pic>
        </p:grpSp>
        <p:grpSp>
          <p:nvGrpSpPr>
            <p:cNvPr id="100" name="Group 99">
              <a:extLst>
                <a:ext uri="{FF2B5EF4-FFF2-40B4-BE49-F238E27FC236}">
                  <a16:creationId xmlns:a16="http://schemas.microsoft.com/office/drawing/2014/main" id="{14C708CF-E3D7-8C4C-96B0-262211FC4101}"/>
                </a:ext>
              </a:extLst>
            </p:cNvPr>
            <p:cNvGrpSpPr/>
            <p:nvPr/>
          </p:nvGrpSpPr>
          <p:grpSpPr>
            <a:xfrm>
              <a:off x="4072546" y="3955182"/>
              <a:ext cx="527108" cy="676003"/>
              <a:chOff x="5888558" y="2002096"/>
              <a:chExt cx="527108" cy="676003"/>
            </a:xfrm>
          </p:grpSpPr>
          <p:sp>
            <p:nvSpPr>
              <p:cNvPr id="101" name="Oval 100">
                <a:extLst>
                  <a:ext uri="{FF2B5EF4-FFF2-40B4-BE49-F238E27FC236}">
                    <a16:creationId xmlns:a16="http://schemas.microsoft.com/office/drawing/2014/main" id="{71F76C58-5EBD-0E42-A6BA-F8657C942CB4}"/>
                  </a:ext>
                </a:extLst>
              </p:cNvPr>
              <p:cNvSpPr/>
              <p:nvPr/>
            </p:nvSpPr>
            <p:spPr>
              <a:xfrm>
                <a:off x="5888558" y="2002096"/>
                <a:ext cx="527108" cy="481850"/>
              </a:xfrm>
              <a:prstGeom prst="ellipse">
                <a:avLst/>
              </a:prstGeom>
              <a:solidFill>
                <a:schemeClr val="accent3">
                  <a:lumMod val="75000"/>
                </a:schemeClr>
              </a:solid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accent3">
                      <a:lumMod val="75000"/>
                    </a:schemeClr>
                  </a:solidFill>
                </a:endParaRPr>
              </a:p>
            </p:txBody>
          </p:sp>
          <p:sp>
            <p:nvSpPr>
              <p:cNvPr id="102" name="TextBox 101">
                <a:extLst>
                  <a:ext uri="{FF2B5EF4-FFF2-40B4-BE49-F238E27FC236}">
                    <a16:creationId xmlns:a16="http://schemas.microsoft.com/office/drawing/2014/main" id="{707A54D6-110A-5C41-A43F-72146B41994C}"/>
                  </a:ext>
                </a:extLst>
              </p:cNvPr>
              <p:cNvSpPr txBox="1"/>
              <p:nvPr/>
            </p:nvSpPr>
            <p:spPr>
              <a:xfrm>
                <a:off x="5968456" y="2493433"/>
                <a:ext cx="344966"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TAG</a:t>
                </a:r>
              </a:p>
            </p:txBody>
          </p:sp>
          <p:pic>
            <p:nvPicPr>
              <p:cNvPr id="103" name="Picture 102">
                <a:extLst>
                  <a:ext uri="{FF2B5EF4-FFF2-40B4-BE49-F238E27FC236}">
                    <a16:creationId xmlns:a16="http://schemas.microsoft.com/office/drawing/2014/main" id="{204B0F04-28F8-DD4A-A892-51C97A2E957C}"/>
                  </a:ext>
                </a:extLst>
              </p:cNvPr>
              <p:cNvPicPr>
                <a:picLocks noChangeAspect="1"/>
              </p:cNvPicPr>
              <p:nvPr/>
            </p:nvPicPr>
            <p:blipFill>
              <a:blip r:embed="rId4"/>
              <a:stretch>
                <a:fillRect/>
              </a:stretch>
            </p:blipFill>
            <p:spPr>
              <a:xfrm>
                <a:off x="6023894" y="2124940"/>
                <a:ext cx="256436" cy="256436"/>
              </a:xfrm>
              <a:prstGeom prst="rect">
                <a:avLst/>
              </a:prstGeom>
            </p:spPr>
          </p:pic>
        </p:grpSp>
      </p:grpSp>
      <p:grpSp>
        <p:nvGrpSpPr>
          <p:cNvPr id="219" name="Group 218">
            <a:extLst>
              <a:ext uri="{FF2B5EF4-FFF2-40B4-BE49-F238E27FC236}">
                <a16:creationId xmlns:a16="http://schemas.microsoft.com/office/drawing/2014/main" id="{ADD83BCC-AD96-8E48-8E04-5405A2C7EF5A}"/>
              </a:ext>
            </a:extLst>
          </p:cNvPr>
          <p:cNvGrpSpPr/>
          <p:nvPr/>
        </p:nvGrpSpPr>
        <p:grpSpPr>
          <a:xfrm>
            <a:off x="4336100" y="1669670"/>
            <a:ext cx="3542743" cy="2696797"/>
            <a:chOff x="4336100" y="1669670"/>
            <a:chExt cx="3542743" cy="2696797"/>
          </a:xfrm>
        </p:grpSpPr>
        <p:cxnSp>
          <p:nvCxnSpPr>
            <p:cNvPr id="5" name="Curved Connector 4">
              <a:extLst>
                <a:ext uri="{FF2B5EF4-FFF2-40B4-BE49-F238E27FC236}">
                  <a16:creationId xmlns:a16="http://schemas.microsoft.com/office/drawing/2014/main" id="{A7867B97-6DCB-4F42-ACFF-F624C2FC543B}"/>
                </a:ext>
              </a:extLst>
            </p:cNvPr>
            <p:cNvCxnSpPr>
              <a:cxnSpLocks/>
              <a:stCxn id="71" idx="6"/>
              <a:endCxn id="75" idx="2"/>
            </p:cNvCxnSpPr>
            <p:nvPr/>
          </p:nvCxnSpPr>
          <p:spPr>
            <a:xfrm>
              <a:off x="7020718" y="1669670"/>
              <a:ext cx="858125" cy="1038502"/>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Curved Connector 84">
              <a:extLst>
                <a:ext uri="{FF2B5EF4-FFF2-40B4-BE49-F238E27FC236}">
                  <a16:creationId xmlns:a16="http://schemas.microsoft.com/office/drawing/2014/main" id="{330B7A98-0C11-164B-9BFA-C6FA5AF57018}"/>
                </a:ext>
              </a:extLst>
            </p:cNvPr>
            <p:cNvCxnSpPr>
              <a:cxnSpLocks/>
              <a:stCxn id="71" idx="2"/>
              <a:endCxn id="82" idx="7"/>
            </p:cNvCxnSpPr>
            <p:nvPr/>
          </p:nvCxnSpPr>
          <p:spPr>
            <a:xfrm rot="10800000" flipV="1">
              <a:off x="5751045" y="1669670"/>
              <a:ext cx="778896" cy="28392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Curved Connector 103">
              <a:extLst>
                <a:ext uri="{FF2B5EF4-FFF2-40B4-BE49-F238E27FC236}">
                  <a16:creationId xmlns:a16="http://schemas.microsoft.com/office/drawing/2014/main" id="{747E90A2-C913-6148-B75B-A5778157B4F4}"/>
                </a:ext>
              </a:extLst>
            </p:cNvPr>
            <p:cNvCxnSpPr>
              <a:cxnSpLocks/>
              <a:stCxn id="82" idx="2"/>
              <a:endCxn id="90" idx="0"/>
            </p:cNvCxnSpPr>
            <p:nvPr/>
          </p:nvCxnSpPr>
          <p:spPr>
            <a:xfrm rot="10800000" flipV="1">
              <a:off x="5050444" y="2123951"/>
              <a:ext cx="250686" cy="78741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8" name="Curved Connector 107">
              <a:extLst>
                <a:ext uri="{FF2B5EF4-FFF2-40B4-BE49-F238E27FC236}">
                  <a16:creationId xmlns:a16="http://schemas.microsoft.com/office/drawing/2014/main" id="{B893ED9B-EB87-8143-A9E9-0B7E8E851EF6}"/>
                </a:ext>
              </a:extLst>
            </p:cNvPr>
            <p:cNvCxnSpPr>
              <a:cxnSpLocks/>
              <a:stCxn id="90" idx="2"/>
              <a:endCxn id="101" idx="0"/>
            </p:cNvCxnSpPr>
            <p:nvPr/>
          </p:nvCxnSpPr>
          <p:spPr>
            <a:xfrm rot="10800000" flipV="1">
              <a:off x="4336100" y="3152292"/>
              <a:ext cx="450790" cy="802890"/>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Curved Connector 110">
              <a:extLst>
                <a:ext uri="{FF2B5EF4-FFF2-40B4-BE49-F238E27FC236}">
                  <a16:creationId xmlns:a16="http://schemas.microsoft.com/office/drawing/2014/main" id="{0BCD9BC0-1C0B-6048-BBD4-09F67C0C7860}"/>
                </a:ext>
              </a:extLst>
            </p:cNvPr>
            <p:cNvCxnSpPr>
              <a:cxnSpLocks/>
              <a:stCxn id="94" idx="4"/>
              <a:endCxn id="101" idx="5"/>
            </p:cNvCxnSpPr>
            <p:nvPr/>
          </p:nvCxnSpPr>
          <p:spPr>
            <a:xfrm rot="5400000">
              <a:off x="5148171" y="3601731"/>
              <a:ext cx="139027" cy="1390445"/>
            </a:xfrm>
            <a:prstGeom prst="curvedConnector3">
              <a:avLst>
                <a:gd name="adj1" fmla="val 31518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Curved Connector 115">
              <a:extLst>
                <a:ext uri="{FF2B5EF4-FFF2-40B4-BE49-F238E27FC236}">
                  <a16:creationId xmlns:a16="http://schemas.microsoft.com/office/drawing/2014/main" id="{AA7FD1EE-654A-0945-99F9-BF3D402155B2}"/>
                </a:ext>
              </a:extLst>
            </p:cNvPr>
            <p:cNvCxnSpPr>
              <a:cxnSpLocks/>
              <a:stCxn id="82" idx="6"/>
              <a:endCxn id="94" idx="0"/>
            </p:cNvCxnSpPr>
            <p:nvPr/>
          </p:nvCxnSpPr>
          <p:spPr>
            <a:xfrm>
              <a:off x="5828238" y="2123952"/>
              <a:ext cx="84668" cy="162163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Curved Connector 120">
              <a:extLst>
                <a:ext uri="{FF2B5EF4-FFF2-40B4-BE49-F238E27FC236}">
                  <a16:creationId xmlns:a16="http://schemas.microsoft.com/office/drawing/2014/main" id="{7F44DF11-1990-4549-9F49-BD7E5FF12806}"/>
                </a:ext>
              </a:extLst>
            </p:cNvPr>
            <p:cNvCxnSpPr>
              <a:cxnSpLocks/>
              <a:stCxn id="82" idx="6"/>
              <a:endCxn id="97" idx="2"/>
            </p:cNvCxnSpPr>
            <p:nvPr/>
          </p:nvCxnSpPr>
          <p:spPr>
            <a:xfrm>
              <a:off x="5828238" y="2123952"/>
              <a:ext cx="998616" cy="1367730"/>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4" name="Curved Connector 123">
              <a:extLst>
                <a:ext uri="{FF2B5EF4-FFF2-40B4-BE49-F238E27FC236}">
                  <a16:creationId xmlns:a16="http://schemas.microsoft.com/office/drawing/2014/main" id="{59F2242F-131E-284B-B12F-0A506B6E9683}"/>
                </a:ext>
              </a:extLst>
            </p:cNvPr>
            <p:cNvCxnSpPr>
              <a:cxnSpLocks/>
              <a:stCxn id="71" idx="5"/>
              <a:endCxn id="97" idx="0"/>
            </p:cNvCxnSpPr>
            <p:nvPr/>
          </p:nvCxnSpPr>
          <p:spPr>
            <a:xfrm rot="16200000" flipH="1">
              <a:off x="6317410" y="2477758"/>
              <a:ext cx="1404433" cy="141563"/>
            </a:xfrm>
            <a:prstGeom prst="curvedConnector3">
              <a:avLst>
                <a:gd name="adj1" fmla="val -7489"/>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218" name="Group 217">
            <a:extLst>
              <a:ext uri="{FF2B5EF4-FFF2-40B4-BE49-F238E27FC236}">
                <a16:creationId xmlns:a16="http://schemas.microsoft.com/office/drawing/2014/main" id="{85B903F4-AC6E-4347-A52C-198624CE9AB0}"/>
              </a:ext>
            </a:extLst>
          </p:cNvPr>
          <p:cNvGrpSpPr/>
          <p:nvPr/>
        </p:nvGrpSpPr>
        <p:grpSpPr>
          <a:xfrm>
            <a:off x="3228427" y="1082777"/>
            <a:ext cx="5790749" cy="3577425"/>
            <a:chOff x="3228427" y="1082777"/>
            <a:chExt cx="5790749" cy="3577425"/>
          </a:xfrm>
        </p:grpSpPr>
        <p:sp>
          <p:nvSpPr>
            <p:cNvPr id="79" name="Rounded Rectangle 78">
              <a:extLst>
                <a:ext uri="{FF2B5EF4-FFF2-40B4-BE49-F238E27FC236}">
                  <a16:creationId xmlns:a16="http://schemas.microsoft.com/office/drawing/2014/main" id="{D3640787-9258-7D4C-9A03-B805142CFA78}"/>
                </a:ext>
              </a:extLst>
            </p:cNvPr>
            <p:cNvSpPr/>
            <p:nvPr/>
          </p:nvSpPr>
          <p:spPr>
            <a:xfrm>
              <a:off x="8124231" y="2107247"/>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accent1"/>
                  </a:solidFill>
                  <a:latin typeface="Courier New" panose="02070309020205020404" pitchFamily="49" charset="0"/>
                  <a:cs typeface="Courier New" panose="02070309020205020404" pitchFamily="49" charset="0"/>
                </a:rPr>
                <a:t>Name</a:t>
              </a:r>
              <a:r>
                <a:rPr lang="fr-FR" sz="800" dirty="0">
                  <a:solidFill>
                    <a:schemeClr val="accent1"/>
                  </a:solidFill>
                  <a:latin typeface="Courier New" panose="02070309020205020404" pitchFamily="49" charset="0"/>
                  <a:cs typeface="Courier New" panose="02070309020205020404" pitchFamily="49" charset="0"/>
                </a:rPr>
                <a:t>: Frank</a:t>
              </a:r>
            </a:p>
            <a:p>
              <a:r>
                <a:rPr lang="fr-FR" sz="800" b="1" dirty="0">
                  <a:solidFill>
                    <a:schemeClr val="accent1"/>
                  </a:solidFill>
                  <a:latin typeface="Courier New" panose="02070309020205020404" pitchFamily="49" charset="0"/>
                  <a:cs typeface="Courier New" panose="02070309020205020404" pitchFamily="49" charset="0"/>
                </a:rPr>
                <a:t>Age</a:t>
              </a:r>
              <a:r>
                <a:rPr lang="fr-FR" sz="800" dirty="0">
                  <a:solidFill>
                    <a:schemeClr val="accent1"/>
                  </a:solidFill>
                  <a:latin typeface="Courier New" panose="02070309020205020404" pitchFamily="49" charset="0"/>
                  <a:cs typeface="Courier New" panose="02070309020205020404" pitchFamily="49" charset="0"/>
                </a:rPr>
                <a:t> : 28</a:t>
              </a:r>
            </a:p>
          </p:txBody>
        </p:sp>
        <p:sp>
          <p:nvSpPr>
            <p:cNvPr id="80" name="Rounded Rectangle 79">
              <a:extLst>
                <a:ext uri="{FF2B5EF4-FFF2-40B4-BE49-F238E27FC236}">
                  <a16:creationId xmlns:a16="http://schemas.microsoft.com/office/drawing/2014/main" id="{5AC71139-5DBB-1540-A803-011D89728B2D}"/>
                </a:ext>
              </a:extLst>
            </p:cNvPr>
            <p:cNvSpPr/>
            <p:nvPr/>
          </p:nvSpPr>
          <p:spPr>
            <a:xfrm>
              <a:off x="6775329" y="1082777"/>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accent1"/>
                  </a:solidFill>
                  <a:latin typeface="Courier New" panose="02070309020205020404" pitchFamily="49" charset="0"/>
                  <a:cs typeface="Courier New" panose="02070309020205020404" pitchFamily="49" charset="0"/>
                </a:rPr>
                <a:t>Name</a:t>
              </a:r>
              <a:r>
                <a:rPr lang="fr-FR" sz="800" dirty="0">
                  <a:solidFill>
                    <a:schemeClr val="accent1"/>
                  </a:solidFill>
                  <a:latin typeface="Courier New" panose="02070309020205020404" pitchFamily="49" charset="0"/>
                  <a:cs typeface="Courier New" panose="02070309020205020404" pitchFamily="49" charset="0"/>
                </a:rPr>
                <a:t>: Lisa</a:t>
              </a:r>
            </a:p>
            <a:p>
              <a:r>
                <a:rPr lang="fr-FR" sz="800" b="1" dirty="0">
                  <a:solidFill>
                    <a:schemeClr val="accent1"/>
                  </a:solidFill>
                  <a:latin typeface="Courier New" panose="02070309020205020404" pitchFamily="49" charset="0"/>
                  <a:cs typeface="Courier New" panose="02070309020205020404" pitchFamily="49" charset="0"/>
                </a:rPr>
                <a:t>Age</a:t>
              </a:r>
              <a:r>
                <a:rPr lang="fr-FR" sz="800" dirty="0">
                  <a:solidFill>
                    <a:schemeClr val="accent1"/>
                  </a:solidFill>
                  <a:latin typeface="Courier New" panose="02070309020205020404" pitchFamily="49" charset="0"/>
                  <a:cs typeface="Courier New" panose="02070309020205020404" pitchFamily="49" charset="0"/>
                </a:rPr>
                <a:t> : 32</a:t>
              </a:r>
            </a:p>
          </p:txBody>
        </p:sp>
        <p:sp>
          <p:nvSpPr>
            <p:cNvPr id="88" name="Rounded Rectangle 87">
              <a:extLst>
                <a:ext uri="{FF2B5EF4-FFF2-40B4-BE49-F238E27FC236}">
                  <a16:creationId xmlns:a16="http://schemas.microsoft.com/office/drawing/2014/main" id="{BD93EA89-EED4-6C44-A70A-4342A43FE733}"/>
                </a:ext>
              </a:extLst>
            </p:cNvPr>
            <p:cNvSpPr/>
            <p:nvPr/>
          </p:nvSpPr>
          <p:spPr>
            <a:xfrm>
              <a:off x="4844472" y="1531909"/>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a:solidFill>
                    <a:schemeClr val="accent1"/>
                  </a:solidFill>
                  <a:latin typeface="Courier New" panose="02070309020205020404" pitchFamily="49" charset="0"/>
                  <a:cs typeface="Courier New" panose="02070309020205020404" pitchFamily="49" charset="0"/>
                </a:rPr>
                <a:t>Number</a:t>
              </a:r>
              <a:r>
                <a:rPr lang="en-US" sz="800">
                  <a:solidFill>
                    <a:schemeClr val="accent1"/>
                  </a:solidFill>
                  <a:latin typeface="Courier New" panose="02070309020205020404" pitchFamily="49" charset="0"/>
                  <a:cs typeface="Courier New" panose="02070309020205020404" pitchFamily="49" charset="0"/>
                </a:rPr>
                <a:t>: 1234</a:t>
              </a:r>
            </a:p>
          </p:txBody>
        </p:sp>
        <p:sp>
          <p:nvSpPr>
            <p:cNvPr id="130" name="Rounded Rectangle 129">
              <a:extLst>
                <a:ext uri="{FF2B5EF4-FFF2-40B4-BE49-F238E27FC236}">
                  <a16:creationId xmlns:a16="http://schemas.microsoft.com/office/drawing/2014/main" id="{459E847B-B207-CF41-AF20-873D65778274}"/>
                </a:ext>
              </a:extLst>
            </p:cNvPr>
            <p:cNvSpPr/>
            <p:nvPr/>
          </p:nvSpPr>
          <p:spPr>
            <a:xfrm>
              <a:off x="7372965" y="3591074"/>
              <a:ext cx="1537572"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dirty="0">
                  <a:solidFill>
                    <a:schemeClr val="accent1"/>
                  </a:solidFill>
                  <a:latin typeface="Courier New" panose="02070309020205020404" pitchFamily="49" charset="0"/>
                  <a:cs typeface="Courier New" panose="02070309020205020404" pitchFamily="49" charset="0"/>
                </a:rPr>
                <a:t>Street </a:t>
              </a:r>
              <a:r>
                <a:rPr lang="en-US" sz="800" dirty="0">
                  <a:solidFill>
                    <a:schemeClr val="accent1"/>
                  </a:solidFill>
                  <a:latin typeface="Courier New" panose="02070309020205020404" pitchFamily="49" charset="0"/>
                  <a:cs typeface="Courier New" panose="02070309020205020404" pitchFamily="49" charset="0"/>
                </a:rPr>
                <a:t>: 123 West Street</a:t>
              </a:r>
            </a:p>
            <a:p>
              <a:r>
                <a:rPr lang="en-US" sz="800" b="1" dirty="0">
                  <a:solidFill>
                    <a:schemeClr val="accent1"/>
                  </a:solidFill>
                  <a:latin typeface="Courier New" panose="02070309020205020404" pitchFamily="49" charset="0"/>
                  <a:cs typeface="Courier New" panose="02070309020205020404" pitchFamily="49" charset="0"/>
                </a:rPr>
                <a:t>zipcode</a:t>
              </a:r>
              <a:r>
                <a:rPr lang="en-US" sz="800" dirty="0">
                  <a:solidFill>
                    <a:schemeClr val="accent1"/>
                  </a:solidFill>
                  <a:latin typeface="Courier New" panose="02070309020205020404" pitchFamily="49" charset="0"/>
                  <a:cs typeface="Courier New" panose="02070309020205020404" pitchFamily="49" charset="0"/>
                </a:rPr>
                <a:t>: 44534</a:t>
              </a:r>
            </a:p>
            <a:p>
              <a:endParaRPr lang="en-US" sz="800" dirty="0">
                <a:solidFill>
                  <a:schemeClr val="accent1"/>
                </a:solidFill>
                <a:latin typeface="Courier New" panose="02070309020205020404" pitchFamily="49" charset="0"/>
                <a:cs typeface="Courier New" panose="02070309020205020404" pitchFamily="49" charset="0"/>
              </a:endParaRPr>
            </a:p>
          </p:txBody>
        </p:sp>
        <p:sp>
          <p:nvSpPr>
            <p:cNvPr id="131" name="Rounded Rectangle 130">
              <a:extLst>
                <a:ext uri="{FF2B5EF4-FFF2-40B4-BE49-F238E27FC236}">
                  <a16:creationId xmlns:a16="http://schemas.microsoft.com/office/drawing/2014/main" id="{97AF0F16-65D9-A44C-B7BB-F1D4B3D51ECB}"/>
                </a:ext>
              </a:extLst>
            </p:cNvPr>
            <p:cNvSpPr/>
            <p:nvPr/>
          </p:nvSpPr>
          <p:spPr>
            <a:xfrm>
              <a:off x="6184622" y="4067234"/>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dirty="0">
                  <a:solidFill>
                    <a:schemeClr val="accent1"/>
                  </a:solidFill>
                  <a:latin typeface="Courier New" panose="02070309020205020404" pitchFamily="49" charset="0"/>
                  <a:cs typeface="Courier New" panose="02070309020205020404" pitchFamily="49" charset="0"/>
                </a:rPr>
                <a:t>name</a:t>
              </a:r>
              <a:r>
                <a:rPr lang="en-US" sz="800" dirty="0">
                  <a:solidFill>
                    <a:schemeClr val="accent1"/>
                  </a:solidFill>
                  <a:latin typeface="Courier New" panose="02070309020205020404" pitchFamily="49" charset="0"/>
                  <a:cs typeface="Courier New" panose="02070309020205020404" pitchFamily="49" charset="0"/>
                </a:rPr>
                <a:t>: shirt</a:t>
              </a:r>
            </a:p>
            <a:p>
              <a:r>
                <a:rPr lang="en-US" sz="800" b="1" dirty="0">
                  <a:solidFill>
                    <a:schemeClr val="accent1"/>
                  </a:solidFill>
                  <a:latin typeface="Courier New" panose="02070309020205020404" pitchFamily="49" charset="0"/>
                  <a:cs typeface="Courier New" panose="02070309020205020404" pitchFamily="49" charset="0"/>
                </a:rPr>
                <a:t>size</a:t>
              </a:r>
              <a:r>
                <a:rPr lang="en-US" sz="800" dirty="0">
                  <a:solidFill>
                    <a:schemeClr val="accent1"/>
                  </a:solidFill>
                  <a:latin typeface="Courier New" panose="02070309020205020404" pitchFamily="49" charset="0"/>
                  <a:cs typeface="Courier New" panose="02070309020205020404" pitchFamily="49" charset="0"/>
                </a:rPr>
                <a:t>: XL</a:t>
              </a:r>
            </a:p>
          </p:txBody>
        </p:sp>
        <p:sp>
          <p:nvSpPr>
            <p:cNvPr id="132" name="Rounded Rectangle 131">
              <a:extLst>
                <a:ext uri="{FF2B5EF4-FFF2-40B4-BE49-F238E27FC236}">
                  <a16:creationId xmlns:a16="http://schemas.microsoft.com/office/drawing/2014/main" id="{F2E93EA2-F710-0D49-8C87-6C7C22C0ADA2}"/>
                </a:ext>
              </a:extLst>
            </p:cNvPr>
            <p:cNvSpPr/>
            <p:nvPr/>
          </p:nvSpPr>
          <p:spPr>
            <a:xfrm>
              <a:off x="3228427" y="4363718"/>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dirty="0">
                  <a:solidFill>
                    <a:schemeClr val="accent1"/>
                  </a:solidFill>
                  <a:latin typeface="Courier New" panose="02070309020205020404" pitchFamily="49" charset="0"/>
                  <a:cs typeface="Courier New" panose="02070309020205020404" pitchFamily="49" charset="0"/>
                </a:rPr>
                <a:t>Type </a:t>
              </a:r>
              <a:r>
                <a:rPr lang="en-US" sz="800" dirty="0">
                  <a:solidFill>
                    <a:schemeClr val="accent1"/>
                  </a:solidFill>
                  <a:latin typeface="Courier New" panose="02070309020205020404" pitchFamily="49" charset="0"/>
                  <a:cs typeface="Courier New" panose="02070309020205020404" pitchFamily="49" charset="0"/>
                </a:rPr>
                <a:t>: color</a:t>
              </a:r>
            </a:p>
            <a:p>
              <a:r>
                <a:rPr lang="en-US" sz="800" b="1" dirty="0">
                  <a:solidFill>
                    <a:schemeClr val="accent1"/>
                  </a:solidFill>
                  <a:latin typeface="Courier New" panose="02070309020205020404" pitchFamily="49" charset="0"/>
                  <a:cs typeface="Courier New" panose="02070309020205020404" pitchFamily="49" charset="0"/>
                </a:rPr>
                <a:t>value</a:t>
              </a:r>
              <a:r>
                <a:rPr lang="en-US" sz="800" dirty="0">
                  <a:solidFill>
                    <a:schemeClr val="accent1"/>
                  </a:solidFill>
                  <a:latin typeface="Courier New" panose="02070309020205020404" pitchFamily="49" charset="0"/>
                  <a:cs typeface="Courier New" panose="02070309020205020404" pitchFamily="49" charset="0"/>
                </a:rPr>
                <a:t>: white</a:t>
              </a:r>
            </a:p>
          </p:txBody>
        </p:sp>
        <p:sp>
          <p:nvSpPr>
            <p:cNvPr id="133" name="Rounded Rectangle 132">
              <a:extLst>
                <a:ext uri="{FF2B5EF4-FFF2-40B4-BE49-F238E27FC236}">
                  <a16:creationId xmlns:a16="http://schemas.microsoft.com/office/drawing/2014/main" id="{8839356F-7E68-8443-BD33-E731695A2EEE}"/>
                </a:ext>
              </a:extLst>
            </p:cNvPr>
            <p:cNvSpPr/>
            <p:nvPr/>
          </p:nvSpPr>
          <p:spPr>
            <a:xfrm>
              <a:off x="3908156" y="2683665"/>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dirty="0">
                  <a:solidFill>
                    <a:schemeClr val="accent1"/>
                  </a:solidFill>
                  <a:latin typeface="Courier New" panose="02070309020205020404" pitchFamily="49" charset="0"/>
                  <a:cs typeface="Courier New" panose="02070309020205020404" pitchFamily="49" charset="0"/>
                </a:rPr>
                <a:t>name</a:t>
              </a:r>
              <a:r>
                <a:rPr lang="en-US" sz="800" dirty="0">
                  <a:solidFill>
                    <a:schemeClr val="accent1"/>
                  </a:solidFill>
                  <a:latin typeface="Courier New" panose="02070309020205020404" pitchFamily="49" charset="0"/>
                  <a:cs typeface="Courier New" panose="02070309020205020404" pitchFamily="49" charset="0"/>
                </a:rPr>
                <a:t>: socks</a:t>
              </a:r>
            </a:p>
            <a:p>
              <a:r>
                <a:rPr lang="en-US" sz="800" b="1" dirty="0">
                  <a:solidFill>
                    <a:schemeClr val="accent1"/>
                  </a:solidFill>
                  <a:latin typeface="Courier New" panose="02070309020205020404" pitchFamily="49" charset="0"/>
                  <a:cs typeface="Courier New" panose="02070309020205020404" pitchFamily="49" charset="0"/>
                </a:rPr>
                <a:t>size</a:t>
              </a:r>
              <a:r>
                <a:rPr lang="en-US" sz="800" dirty="0">
                  <a:solidFill>
                    <a:schemeClr val="accent1"/>
                  </a:solidFill>
                  <a:latin typeface="Courier New" panose="02070309020205020404" pitchFamily="49" charset="0"/>
                  <a:cs typeface="Courier New" panose="02070309020205020404" pitchFamily="49" charset="0"/>
                </a:rPr>
                <a:t>: XL</a:t>
              </a:r>
            </a:p>
          </p:txBody>
        </p:sp>
      </p:grpSp>
      <p:grpSp>
        <p:nvGrpSpPr>
          <p:cNvPr id="228" name="Group 227">
            <a:extLst>
              <a:ext uri="{FF2B5EF4-FFF2-40B4-BE49-F238E27FC236}">
                <a16:creationId xmlns:a16="http://schemas.microsoft.com/office/drawing/2014/main" id="{CC608449-552D-7A4A-A0E6-3FCE17975D77}"/>
              </a:ext>
            </a:extLst>
          </p:cNvPr>
          <p:cNvGrpSpPr/>
          <p:nvPr/>
        </p:nvGrpSpPr>
        <p:grpSpPr>
          <a:xfrm>
            <a:off x="4644028" y="1515521"/>
            <a:ext cx="3205631" cy="2906054"/>
            <a:chOff x="4644028" y="1515521"/>
            <a:chExt cx="3205631" cy="2906054"/>
          </a:xfrm>
        </p:grpSpPr>
        <p:sp>
          <p:nvSpPr>
            <p:cNvPr id="77" name="TextBox 76">
              <a:extLst>
                <a:ext uri="{FF2B5EF4-FFF2-40B4-BE49-F238E27FC236}">
                  <a16:creationId xmlns:a16="http://schemas.microsoft.com/office/drawing/2014/main" id="{BD5BF4F4-CDF8-0A4B-A9A8-FEE4B740DB69}"/>
                </a:ext>
              </a:extLst>
            </p:cNvPr>
            <p:cNvSpPr txBox="1"/>
            <p:nvPr/>
          </p:nvSpPr>
          <p:spPr>
            <a:xfrm>
              <a:off x="7035193" y="1542936"/>
              <a:ext cx="122013" cy="123111"/>
            </a:xfrm>
            <a:prstGeom prst="rect">
              <a:avLst/>
            </a:prstGeom>
            <a:noFill/>
          </p:spPr>
          <p:txBody>
            <a:bodyPr wrap="square" lIns="0" tIns="0" rIns="0" bIns="0" rtlCol="0">
              <a:spAutoFit/>
            </a:bodyPr>
            <a:lstStyle/>
            <a:p>
              <a:r>
                <a:rPr lang="en-US" sz="800" dirty="0"/>
                <a:t>16</a:t>
              </a:r>
            </a:p>
          </p:txBody>
        </p:sp>
        <p:sp>
          <p:nvSpPr>
            <p:cNvPr id="78" name="TextBox 77">
              <a:extLst>
                <a:ext uri="{FF2B5EF4-FFF2-40B4-BE49-F238E27FC236}">
                  <a16:creationId xmlns:a16="http://schemas.microsoft.com/office/drawing/2014/main" id="{C062EE00-2FDE-DE45-90DE-287508E1BC3C}"/>
                </a:ext>
              </a:extLst>
            </p:cNvPr>
            <p:cNvSpPr txBox="1"/>
            <p:nvPr/>
          </p:nvSpPr>
          <p:spPr>
            <a:xfrm>
              <a:off x="7727646" y="2521435"/>
              <a:ext cx="122013" cy="123111"/>
            </a:xfrm>
            <a:prstGeom prst="rect">
              <a:avLst/>
            </a:prstGeom>
            <a:noFill/>
          </p:spPr>
          <p:txBody>
            <a:bodyPr wrap="square" lIns="0" tIns="0" rIns="0" bIns="0" rtlCol="0">
              <a:spAutoFit/>
            </a:bodyPr>
            <a:lstStyle/>
            <a:p>
              <a:r>
                <a:rPr lang="en-US" sz="800" dirty="0"/>
                <a:t>17</a:t>
              </a:r>
            </a:p>
          </p:txBody>
        </p:sp>
        <p:sp>
          <p:nvSpPr>
            <p:cNvPr id="134" name="TextBox 133">
              <a:extLst>
                <a:ext uri="{FF2B5EF4-FFF2-40B4-BE49-F238E27FC236}">
                  <a16:creationId xmlns:a16="http://schemas.microsoft.com/office/drawing/2014/main" id="{A4988A2F-9320-9E42-A8FB-09EDED87185E}"/>
                </a:ext>
              </a:extLst>
            </p:cNvPr>
            <p:cNvSpPr txBox="1"/>
            <p:nvPr/>
          </p:nvSpPr>
          <p:spPr>
            <a:xfrm>
              <a:off x="5921069" y="4298464"/>
              <a:ext cx="122013" cy="123111"/>
            </a:xfrm>
            <a:prstGeom prst="rect">
              <a:avLst/>
            </a:prstGeom>
            <a:noFill/>
          </p:spPr>
          <p:txBody>
            <a:bodyPr wrap="square" lIns="0" tIns="0" rIns="0" bIns="0" rtlCol="0">
              <a:spAutoFit/>
            </a:bodyPr>
            <a:lstStyle/>
            <a:p>
              <a:r>
                <a:rPr lang="en-US" sz="800" dirty="0"/>
                <a:t>19</a:t>
              </a:r>
            </a:p>
          </p:txBody>
        </p:sp>
        <p:sp>
          <p:nvSpPr>
            <p:cNvPr id="192" name="TextBox 191">
              <a:extLst>
                <a:ext uri="{FF2B5EF4-FFF2-40B4-BE49-F238E27FC236}">
                  <a16:creationId xmlns:a16="http://schemas.microsoft.com/office/drawing/2014/main" id="{BBB1806E-EE97-8A45-90E5-AC7F61A0AD9D}"/>
                </a:ext>
              </a:extLst>
            </p:cNvPr>
            <p:cNvSpPr txBox="1"/>
            <p:nvPr/>
          </p:nvSpPr>
          <p:spPr>
            <a:xfrm>
              <a:off x="4644028" y="3229393"/>
              <a:ext cx="122013" cy="123111"/>
            </a:xfrm>
            <a:prstGeom prst="rect">
              <a:avLst/>
            </a:prstGeom>
            <a:noFill/>
          </p:spPr>
          <p:txBody>
            <a:bodyPr wrap="square" lIns="0" tIns="0" rIns="0" bIns="0" rtlCol="0">
              <a:spAutoFit/>
            </a:bodyPr>
            <a:lstStyle/>
            <a:p>
              <a:r>
                <a:rPr lang="en-US" sz="800" dirty="0"/>
                <a:t>18</a:t>
              </a:r>
            </a:p>
          </p:txBody>
        </p:sp>
        <p:sp>
          <p:nvSpPr>
            <p:cNvPr id="193" name="TextBox 192">
              <a:extLst>
                <a:ext uri="{FF2B5EF4-FFF2-40B4-BE49-F238E27FC236}">
                  <a16:creationId xmlns:a16="http://schemas.microsoft.com/office/drawing/2014/main" id="{6A10AA38-1382-9D4D-B8A2-72A5B0BB1016}"/>
                </a:ext>
              </a:extLst>
            </p:cNvPr>
            <p:cNvSpPr txBox="1"/>
            <p:nvPr/>
          </p:nvSpPr>
          <p:spPr>
            <a:xfrm>
              <a:off x="5169389" y="1972491"/>
              <a:ext cx="122013" cy="123111"/>
            </a:xfrm>
            <a:prstGeom prst="rect">
              <a:avLst/>
            </a:prstGeom>
            <a:noFill/>
          </p:spPr>
          <p:txBody>
            <a:bodyPr wrap="square" lIns="0" tIns="0" rIns="0" bIns="0" rtlCol="0">
              <a:spAutoFit/>
            </a:bodyPr>
            <a:lstStyle/>
            <a:p>
              <a:r>
                <a:rPr lang="en-US" sz="800" dirty="0"/>
                <a:t>11</a:t>
              </a:r>
            </a:p>
          </p:txBody>
        </p:sp>
        <p:sp>
          <p:nvSpPr>
            <p:cNvPr id="194" name="TextBox 193">
              <a:extLst>
                <a:ext uri="{FF2B5EF4-FFF2-40B4-BE49-F238E27FC236}">
                  <a16:creationId xmlns:a16="http://schemas.microsoft.com/office/drawing/2014/main" id="{F54D6024-6FDA-A549-B493-9EC653CED7BE}"/>
                </a:ext>
              </a:extLst>
            </p:cNvPr>
            <p:cNvSpPr txBox="1"/>
            <p:nvPr/>
          </p:nvSpPr>
          <p:spPr>
            <a:xfrm>
              <a:off x="6393008" y="1515521"/>
              <a:ext cx="122013" cy="123111"/>
            </a:xfrm>
            <a:prstGeom prst="rect">
              <a:avLst/>
            </a:prstGeom>
            <a:noFill/>
          </p:spPr>
          <p:txBody>
            <a:bodyPr wrap="square" lIns="0" tIns="0" rIns="0" bIns="0" rtlCol="0">
              <a:spAutoFit/>
            </a:bodyPr>
            <a:lstStyle/>
            <a:p>
              <a:r>
                <a:rPr lang="en-US" sz="800" dirty="0"/>
                <a:t>14</a:t>
              </a:r>
            </a:p>
          </p:txBody>
        </p:sp>
        <p:sp>
          <p:nvSpPr>
            <p:cNvPr id="201" name="TextBox 200">
              <a:extLst>
                <a:ext uri="{FF2B5EF4-FFF2-40B4-BE49-F238E27FC236}">
                  <a16:creationId xmlns:a16="http://schemas.microsoft.com/office/drawing/2014/main" id="{91AD897B-686B-854C-9C95-65E1D07DD430}"/>
                </a:ext>
              </a:extLst>
            </p:cNvPr>
            <p:cNvSpPr txBox="1"/>
            <p:nvPr/>
          </p:nvSpPr>
          <p:spPr>
            <a:xfrm>
              <a:off x="7055612" y="1827148"/>
              <a:ext cx="122013" cy="123111"/>
            </a:xfrm>
            <a:prstGeom prst="rect">
              <a:avLst/>
            </a:prstGeom>
            <a:noFill/>
          </p:spPr>
          <p:txBody>
            <a:bodyPr wrap="square" lIns="0" tIns="0" rIns="0" bIns="0" rtlCol="0">
              <a:spAutoFit/>
            </a:bodyPr>
            <a:lstStyle/>
            <a:p>
              <a:r>
                <a:rPr lang="en-US" sz="800" dirty="0"/>
                <a:t>15</a:t>
              </a:r>
            </a:p>
          </p:txBody>
        </p:sp>
        <p:sp>
          <p:nvSpPr>
            <p:cNvPr id="215" name="TextBox 214">
              <a:extLst>
                <a:ext uri="{FF2B5EF4-FFF2-40B4-BE49-F238E27FC236}">
                  <a16:creationId xmlns:a16="http://schemas.microsoft.com/office/drawing/2014/main" id="{B20C45B8-58B9-DB40-AB0A-007FA7AF1505}"/>
                </a:ext>
              </a:extLst>
            </p:cNvPr>
            <p:cNvSpPr txBox="1"/>
            <p:nvPr/>
          </p:nvSpPr>
          <p:spPr>
            <a:xfrm>
              <a:off x="5717065" y="2336631"/>
              <a:ext cx="122013" cy="123111"/>
            </a:xfrm>
            <a:prstGeom prst="rect">
              <a:avLst/>
            </a:prstGeom>
            <a:noFill/>
          </p:spPr>
          <p:txBody>
            <a:bodyPr wrap="square" lIns="0" tIns="0" rIns="0" bIns="0" rtlCol="0">
              <a:spAutoFit/>
            </a:bodyPr>
            <a:lstStyle/>
            <a:p>
              <a:r>
                <a:rPr lang="en-US" sz="800" dirty="0"/>
                <a:t>12</a:t>
              </a:r>
            </a:p>
          </p:txBody>
        </p:sp>
        <p:sp>
          <p:nvSpPr>
            <p:cNvPr id="216" name="TextBox 215">
              <a:extLst>
                <a:ext uri="{FF2B5EF4-FFF2-40B4-BE49-F238E27FC236}">
                  <a16:creationId xmlns:a16="http://schemas.microsoft.com/office/drawing/2014/main" id="{E4C0FF5A-EEC1-C54A-A3D4-C9B2C0DDE277}"/>
                </a:ext>
              </a:extLst>
            </p:cNvPr>
            <p:cNvSpPr txBox="1"/>
            <p:nvPr/>
          </p:nvSpPr>
          <p:spPr>
            <a:xfrm>
              <a:off x="5857422" y="2000203"/>
              <a:ext cx="122013" cy="123111"/>
            </a:xfrm>
            <a:prstGeom prst="rect">
              <a:avLst/>
            </a:prstGeom>
            <a:noFill/>
          </p:spPr>
          <p:txBody>
            <a:bodyPr wrap="square" lIns="0" tIns="0" rIns="0" bIns="0" rtlCol="0">
              <a:spAutoFit/>
            </a:bodyPr>
            <a:lstStyle/>
            <a:p>
              <a:r>
                <a:rPr lang="en-US" sz="800" dirty="0"/>
                <a:t>13</a:t>
              </a:r>
            </a:p>
          </p:txBody>
        </p:sp>
      </p:grpSp>
      <p:sp>
        <p:nvSpPr>
          <p:cNvPr id="220" name="Rectangle 219">
            <a:extLst>
              <a:ext uri="{FF2B5EF4-FFF2-40B4-BE49-F238E27FC236}">
                <a16:creationId xmlns:a16="http://schemas.microsoft.com/office/drawing/2014/main" id="{AC7A5678-654B-DA42-AA48-32B7E299878F}"/>
              </a:ext>
            </a:extLst>
          </p:cNvPr>
          <p:cNvSpPr/>
          <p:nvPr/>
        </p:nvSpPr>
        <p:spPr>
          <a:xfrm>
            <a:off x="189394" y="1414438"/>
            <a:ext cx="2302233" cy="307777"/>
          </a:xfrm>
          <a:prstGeom prst="rect">
            <a:avLst/>
          </a:prstGeom>
        </p:spPr>
        <p:txBody>
          <a:bodyPr wrap="none">
            <a:spAutoFit/>
          </a:bodyPr>
          <a:lstStyle/>
          <a:p>
            <a:pPr marL="285750" lvl="0" indent="-285750">
              <a:defRPr/>
            </a:pPr>
            <a:r>
              <a:rPr lang="en-US" dirty="0">
                <a:solidFill>
                  <a:schemeClr val="tx1"/>
                </a:solidFill>
              </a:rPr>
              <a:t>Find Lisa’s order numbers.</a:t>
            </a:r>
          </a:p>
        </p:txBody>
      </p:sp>
      <p:sp>
        <p:nvSpPr>
          <p:cNvPr id="221" name="Shape 287">
            <a:extLst>
              <a:ext uri="{FF2B5EF4-FFF2-40B4-BE49-F238E27FC236}">
                <a16:creationId xmlns:a16="http://schemas.microsoft.com/office/drawing/2014/main" id="{6D832865-054E-E349-A018-6AC9ADA657CE}"/>
              </a:ext>
            </a:extLst>
          </p:cNvPr>
          <p:cNvSpPr txBox="1"/>
          <p:nvPr/>
        </p:nvSpPr>
        <p:spPr>
          <a:xfrm>
            <a:off x="261716" y="1736025"/>
            <a:ext cx="3154325" cy="908521"/>
          </a:xfrm>
          <a:prstGeom prst="rect">
            <a:avLst/>
          </a:prstGeom>
          <a:solidFill>
            <a:schemeClr val="bg1">
              <a:lumMod val="95000"/>
            </a:schemeClr>
          </a:solidFill>
          <a:ln>
            <a:solidFill>
              <a:schemeClr val="bg2"/>
            </a:solidFill>
            <a:prstDash val="dash"/>
          </a:ln>
        </p:spPr>
        <p:txBody>
          <a:bodyPr lIns="91425" tIns="91425" rIns="91425" bIns="91425" anchor="t" anchorCtr="0">
            <a:noAutofit/>
          </a:bodyPr>
          <a:lstStyle/>
          <a:p>
            <a:pPr lvl="0">
              <a:lnSpc>
                <a:spcPct val="115000"/>
              </a:lnSpc>
            </a:pPr>
            <a:r>
              <a:rPr lang="fr-FR" sz="1050" dirty="0">
                <a:latin typeface="Courier New"/>
                <a:ea typeface="Courier New"/>
                <a:cs typeface="Courier New"/>
                <a:sym typeface="Courier New"/>
              </a:rPr>
              <a:t>g.V()</a:t>
            </a:r>
          </a:p>
        </p:txBody>
      </p:sp>
      <p:grpSp>
        <p:nvGrpSpPr>
          <p:cNvPr id="227" name="Group 226">
            <a:extLst>
              <a:ext uri="{FF2B5EF4-FFF2-40B4-BE49-F238E27FC236}">
                <a16:creationId xmlns:a16="http://schemas.microsoft.com/office/drawing/2014/main" id="{0936457C-6C75-6A4E-BE8D-53AD4762482E}"/>
              </a:ext>
            </a:extLst>
          </p:cNvPr>
          <p:cNvGrpSpPr/>
          <p:nvPr/>
        </p:nvGrpSpPr>
        <p:grpSpPr>
          <a:xfrm>
            <a:off x="3565416" y="1650557"/>
            <a:ext cx="4590244" cy="3138613"/>
            <a:chOff x="3565416" y="1650557"/>
            <a:chExt cx="4590244" cy="3138613"/>
          </a:xfrm>
        </p:grpSpPr>
        <p:grpSp>
          <p:nvGrpSpPr>
            <p:cNvPr id="225" name="Group 224">
              <a:extLst>
                <a:ext uri="{FF2B5EF4-FFF2-40B4-BE49-F238E27FC236}">
                  <a16:creationId xmlns:a16="http://schemas.microsoft.com/office/drawing/2014/main" id="{FE68D758-868C-6B4D-9F73-5317C24F34BD}"/>
                </a:ext>
              </a:extLst>
            </p:cNvPr>
            <p:cNvGrpSpPr/>
            <p:nvPr/>
          </p:nvGrpSpPr>
          <p:grpSpPr>
            <a:xfrm>
              <a:off x="7260715" y="1757300"/>
              <a:ext cx="894945" cy="206090"/>
              <a:chOff x="7260715" y="1757300"/>
              <a:chExt cx="894945" cy="206090"/>
            </a:xfrm>
          </p:grpSpPr>
          <p:sp>
            <p:nvSpPr>
              <p:cNvPr id="195" name="Rounded Rectangle 194">
                <a:extLst>
                  <a:ext uri="{FF2B5EF4-FFF2-40B4-BE49-F238E27FC236}">
                    <a16:creationId xmlns:a16="http://schemas.microsoft.com/office/drawing/2014/main" id="{733C0367-7DDA-BD41-92F5-857E1B44394B}"/>
                  </a:ext>
                </a:extLst>
              </p:cNvPr>
              <p:cNvSpPr/>
              <p:nvPr/>
            </p:nvSpPr>
            <p:spPr>
              <a:xfrm>
                <a:off x="7260715" y="1856774"/>
                <a:ext cx="894945" cy="106616"/>
              </a:xfrm>
              <a:prstGeom prst="roundRect">
                <a:avLst/>
              </a:prstGeom>
              <a:solidFill>
                <a:schemeClr val="lt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type</a:t>
                </a:r>
                <a:r>
                  <a:rPr lang="fr-FR" sz="800" dirty="0">
                    <a:solidFill>
                      <a:schemeClr val="bg2"/>
                    </a:solidFill>
                    <a:latin typeface="Courier New" panose="02070309020205020404" pitchFamily="49" charset="0"/>
                    <a:cs typeface="Courier New" panose="02070309020205020404" pitchFamily="49" charset="0"/>
                  </a:rPr>
                  <a:t> : friend</a:t>
                </a:r>
              </a:p>
            </p:txBody>
          </p:sp>
          <p:sp>
            <p:nvSpPr>
              <p:cNvPr id="196" name="Rounded Rectangle 195">
                <a:extLst>
                  <a:ext uri="{FF2B5EF4-FFF2-40B4-BE49-F238E27FC236}">
                    <a16:creationId xmlns:a16="http://schemas.microsoft.com/office/drawing/2014/main" id="{4035EBD9-D54D-6741-B339-B9AA5FC4B44B}"/>
                  </a:ext>
                </a:extLst>
              </p:cNvPr>
              <p:cNvSpPr/>
              <p:nvPr/>
            </p:nvSpPr>
            <p:spPr>
              <a:xfrm>
                <a:off x="7260715" y="1757300"/>
                <a:ext cx="894945" cy="10012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related</a:t>
                </a:r>
              </a:p>
            </p:txBody>
          </p:sp>
        </p:grpSp>
        <p:grpSp>
          <p:nvGrpSpPr>
            <p:cNvPr id="226" name="Group 225">
              <a:extLst>
                <a:ext uri="{FF2B5EF4-FFF2-40B4-BE49-F238E27FC236}">
                  <a16:creationId xmlns:a16="http://schemas.microsoft.com/office/drawing/2014/main" id="{DAF235A3-70FD-AE4F-8113-CA9BE8B4D6A0}"/>
                </a:ext>
              </a:extLst>
            </p:cNvPr>
            <p:cNvGrpSpPr/>
            <p:nvPr/>
          </p:nvGrpSpPr>
          <p:grpSpPr>
            <a:xfrm>
              <a:off x="6509698" y="2718304"/>
              <a:ext cx="972560" cy="205414"/>
              <a:chOff x="6509698" y="2718304"/>
              <a:chExt cx="972560" cy="205414"/>
            </a:xfrm>
          </p:grpSpPr>
          <p:sp>
            <p:nvSpPr>
              <p:cNvPr id="197" name="Rounded Rectangle 196">
                <a:extLst>
                  <a:ext uri="{FF2B5EF4-FFF2-40B4-BE49-F238E27FC236}">
                    <a16:creationId xmlns:a16="http://schemas.microsoft.com/office/drawing/2014/main" id="{A66416EC-CA9A-4D4D-8D90-095FB8431949}"/>
                  </a:ext>
                </a:extLst>
              </p:cNvPr>
              <p:cNvSpPr/>
              <p:nvPr/>
            </p:nvSpPr>
            <p:spPr>
              <a:xfrm>
                <a:off x="6509698" y="2817778"/>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since</a:t>
                </a:r>
                <a:r>
                  <a:rPr lang="fr-FR" sz="800" dirty="0">
                    <a:solidFill>
                      <a:schemeClr val="bg2"/>
                    </a:solidFill>
                    <a:latin typeface="Courier New" panose="02070309020205020404" pitchFamily="49" charset="0"/>
                    <a:cs typeface="Courier New" panose="02070309020205020404" pitchFamily="49" charset="0"/>
                  </a:rPr>
                  <a:t>: 1/1/2000</a:t>
                </a:r>
              </a:p>
            </p:txBody>
          </p:sp>
          <p:sp>
            <p:nvSpPr>
              <p:cNvPr id="198" name="Rounded Rectangle 197">
                <a:extLst>
                  <a:ext uri="{FF2B5EF4-FFF2-40B4-BE49-F238E27FC236}">
                    <a16:creationId xmlns:a16="http://schemas.microsoft.com/office/drawing/2014/main" id="{49246780-900B-1A40-9465-A1AC671AED16}"/>
                  </a:ext>
                </a:extLst>
              </p:cNvPr>
              <p:cNvSpPr/>
              <p:nvPr/>
            </p:nvSpPr>
            <p:spPr>
              <a:xfrm>
                <a:off x="6509698" y="2718304"/>
                <a:ext cx="972560" cy="99473"/>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resides</a:t>
                </a:r>
              </a:p>
            </p:txBody>
          </p:sp>
        </p:grpSp>
        <p:grpSp>
          <p:nvGrpSpPr>
            <p:cNvPr id="202" name="Group 201">
              <a:extLst>
                <a:ext uri="{FF2B5EF4-FFF2-40B4-BE49-F238E27FC236}">
                  <a16:creationId xmlns:a16="http://schemas.microsoft.com/office/drawing/2014/main" id="{6246527B-A697-4F46-8320-4FC4FC4FD42A}"/>
                </a:ext>
              </a:extLst>
            </p:cNvPr>
            <p:cNvGrpSpPr/>
            <p:nvPr/>
          </p:nvGrpSpPr>
          <p:grpSpPr>
            <a:xfrm>
              <a:off x="5934587" y="2249407"/>
              <a:ext cx="972560" cy="205414"/>
              <a:chOff x="5837310" y="2422865"/>
              <a:chExt cx="972560" cy="205414"/>
            </a:xfrm>
          </p:grpSpPr>
          <p:sp>
            <p:nvSpPr>
              <p:cNvPr id="199" name="Rounded Rectangle 198">
                <a:extLst>
                  <a:ext uri="{FF2B5EF4-FFF2-40B4-BE49-F238E27FC236}">
                    <a16:creationId xmlns:a16="http://schemas.microsoft.com/office/drawing/2014/main" id="{D5B6DE27-BEFE-6E48-8333-F3758C034328}"/>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date</a:t>
                </a:r>
                <a:r>
                  <a:rPr lang="fr-FR" sz="800" dirty="0">
                    <a:solidFill>
                      <a:schemeClr val="bg2"/>
                    </a:solidFill>
                    <a:latin typeface="Courier New" panose="02070309020205020404" pitchFamily="49" charset="0"/>
                    <a:cs typeface="Courier New" panose="02070309020205020404" pitchFamily="49" charset="0"/>
                  </a:rPr>
                  <a:t>: 1/2/2016</a:t>
                </a:r>
              </a:p>
            </p:txBody>
          </p:sp>
          <p:sp>
            <p:nvSpPr>
              <p:cNvPr id="200" name="Rounded Rectangle 199">
                <a:extLst>
                  <a:ext uri="{FF2B5EF4-FFF2-40B4-BE49-F238E27FC236}">
                    <a16:creationId xmlns:a16="http://schemas.microsoft.com/office/drawing/2014/main" id="{188BAE55-2BF8-8149-8289-7BB429161719}"/>
                  </a:ext>
                </a:extLst>
              </p:cNvPr>
              <p:cNvSpPr/>
              <p:nvPr/>
            </p:nvSpPr>
            <p:spPr>
              <a:xfrm>
                <a:off x="5837310" y="2422865"/>
                <a:ext cx="972560" cy="99473"/>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ships</a:t>
                </a:r>
              </a:p>
            </p:txBody>
          </p:sp>
        </p:grpSp>
        <p:grpSp>
          <p:nvGrpSpPr>
            <p:cNvPr id="203" name="Group 202">
              <a:extLst>
                <a:ext uri="{FF2B5EF4-FFF2-40B4-BE49-F238E27FC236}">
                  <a16:creationId xmlns:a16="http://schemas.microsoft.com/office/drawing/2014/main" id="{E9E35F6D-E132-2D4D-AAD4-B8D94B016EC8}"/>
                </a:ext>
              </a:extLst>
            </p:cNvPr>
            <p:cNvGrpSpPr/>
            <p:nvPr/>
          </p:nvGrpSpPr>
          <p:grpSpPr>
            <a:xfrm>
              <a:off x="4977036" y="4588277"/>
              <a:ext cx="982288" cy="200893"/>
              <a:chOff x="5827582" y="2427386"/>
              <a:chExt cx="982288" cy="200893"/>
            </a:xfrm>
          </p:grpSpPr>
          <p:sp>
            <p:nvSpPr>
              <p:cNvPr id="204" name="Rounded Rectangle 203">
                <a:extLst>
                  <a:ext uri="{FF2B5EF4-FFF2-40B4-BE49-F238E27FC236}">
                    <a16:creationId xmlns:a16="http://schemas.microsoft.com/office/drawing/2014/main" id="{EC5DDD13-4AA4-5348-8312-2236CB72DA18}"/>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valid</a:t>
                </a:r>
                <a:r>
                  <a:rPr lang="fr-FR" sz="800" dirty="0">
                    <a:solidFill>
                      <a:schemeClr val="bg2"/>
                    </a:solidFill>
                    <a:latin typeface="Courier New" panose="02070309020205020404" pitchFamily="49" charset="0"/>
                    <a:cs typeface="Courier New" panose="02070309020205020404" pitchFamily="49" charset="0"/>
                  </a:rPr>
                  <a:t>: 1/2/2012</a:t>
                </a:r>
              </a:p>
            </p:txBody>
          </p:sp>
          <p:sp>
            <p:nvSpPr>
              <p:cNvPr id="205" name="Rounded Rectangle 204">
                <a:extLst>
                  <a:ext uri="{FF2B5EF4-FFF2-40B4-BE49-F238E27FC236}">
                    <a16:creationId xmlns:a16="http://schemas.microsoft.com/office/drawing/2014/main" id="{0FB8872C-2749-3A43-9664-133AF105A5C3}"/>
                  </a:ext>
                </a:extLst>
              </p:cNvPr>
              <p:cNvSpPr/>
              <p:nvPr/>
            </p:nvSpPr>
            <p:spPr>
              <a:xfrm>
                <a:off x="5827582" y="2427386"/>
                <a:ext cx="972560" cy="9043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has</a:t>
                </a:r>
              </a:p>
            </p:txBody>
          </p:sp>
        </p:grpSp>
        <p:grpSp>
          <p:nvGrpSpPr>
            <p:cNvPr id="206" name="Group 205">
              <a:extLst>
                <a:ext uri="{FF2B5EF4-FFF2-40B4-BE49-F238E27FC236}">
                  <a16:creationId xmlns:a16="http://schemas.microsoft.com/office/drawing/2014/main" id="{9E7307E1-725E-9A44-9C0A-6F888A07724A}"/>
                </a:ext>
              </a:extLst>
            </p:cNvPr>
            <p:cNvGrpSpPr/>
            <p:nvPr/>
          </p:nvGrpSpPr>
          <p:grpSpPr>
            <a:xfrm>
              <a:off x="5458452" y="3329618"/>
              <a:ext cx="982288" cy="200893"/>
              <a:chOff x="5827582" y="2427386"/>
              <a:chExt cx="982288" cy="200893"/>
            </a:xfrm>
          </p:grpSpPr>
          <p:sp>
            <p:nvSpPr>
              <p:cNvPr id="207" name="Rounded Rectangle 206">
                <a:extLst>
                  <a:ext uri="{FF2B5EF4-FFF2-40B4-BE49-F238E27FC236}">
                    <a16:creationId xmlns:a16="http://schemas.microsoft.com/office/drawing/2014/main" id="{74A6F192-7597-6541-8E9C-F1B48B100EB3}"/>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quantity</a:t>
                </a:r>
                <a:r>
                  <a:rPr lang="fr-FR" sz="800" dirty="0">
                    <a:solidFill>
                      <a:schemeClr val="bg2"/>
                    </a:solidFill>
                    <a:latin typeface="Courier New" panose="02070309020205020404" pitchFamily="49" charset="0"/>
                    <a:cs typeface="Courier New" panose="02070309020205020404" pitchFamily="49" charset="0"/>
                  </a:rPr>
                  <a:t>: 42</a:t>
                </a:r>
              </a:p>
            </p:txBody>
          </p:sp>
          <p:sp>
            <p:nvSpPr>
              <p:cNvPr id="208" name="Rounded Rectangle 207">
                <a:extLst>
                  <a:ext uri="{FF2B5EF4-FFF2-40B4-BE49-F238E27FC236}">
                    <a16:creationId xmlns:a16="http://schemas.microsoft.com/office/drawing/2014/main" id="{3F8519ED-75C3-784D-876A-1909F19DF5D9}"/>
                  </a:ext>
                </a:extLst>
              </p:cNvPr>
              <p:cNvSpPr/>
              <p:nvPr/>
            </p:nvSpPr>
            <p:spPr>
              <a:xfrm>
                <a:off x="5827582" y="2427386"/>
                <a:ext cx="972560" cy="9043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purchased</a:t>
                </a:r>
              </a:p>
            </p:txBody>
          </p:sp>
        </p:grpSp>
        <p:grpSp>
          <p:nvGrpSpPr>
            <p:cNvPr id="209" name="Group 208">
              <a:extLst>
                <a:ext uri="{FF2B5EF4-FFF2-40B4-BE49-F238E27FC236}">
                  <a16:creationId xmlns:a16="http://schemas.microsoft.com/office/drawing/2014/main" id="{6DE098EB-94B5-4445-A5D5-2A6F57076B84}"/>
                </a:ext>
              </a:extLst>
            </p:cNvPr>
            <p:cNvGrpSpPr/>
            <p:nvPr/>
          </p:nvGrpSpPr>
          <p:grpSpPr>
            <a:xfrm>
              <a:off x="3565416" y="3445344"/>
              <a:ext cx="982288" cy="200893"/>
              <a:chOff x="5827582" y="2427386"/>
              <a:chExt cx="982288" cy="200893"/>
            </a:xfrm>
          </p:grpSpPr>
          <p:sp>
            <p:nvSpPr>
              <p:cNvPr id="210" name="Rounded Rectangle 209">
                <a:extLst>
                  <a:ext uri="{FF2B5EF4-FFF2-40B4-BE49-F238E27FC236}">
                    <a16:creationId xmlns:a16="http://schemas.microsoft.com/office/drawing/2014/main" id="{3F9F67D2-C943-4342-9087-C4A6258E5236}"/>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valid</a:t>
                </a:r>
                <a:r>
                  <a:rPr lang="fr-FR" sz="800" dirty="0">
                    <a:solidFill>
                      <a:schemeClr val="bg2"/>
                    </a:solidFill>
                    <a:latin typeface="Courier New" panose="02070309020205020404" pitchFamily="49" charset="0"/>
                    <a:cs typeface="Courier New" panose="02070309020205020404" pitchFamily="49" charset="0"/>
                  </a:rPr>
                  <a:t>: 1/2/2012</a:t>
                </a:r>
              </a:p>
            </p:txBody>
          </p:sp>
          <p:sp>
            <p:nvSpPr>
              <p:cNvPr id="211" name="Rounded Rectangle 210">
                <a:extLst>
                  <a:ext uri="{FF2B5EF4-FFF2-40B4-BE49-F238E27FC236}">
                    <a16:creationId xmlns:a16="http://schemas.microsoft.com/office/drawing/2014/main" id="{820D47E5-98B0-614F-86E1-E746A1AF56B6}"/>
                  </a:ext>
                </a:extLst>
              </p:cNvPr>
              <p:cNvSpPr/>
              <p:nvPr/>
            </p:nvSpPr>
            <p:spPr>
              <a:xfrm>
                <a:off x="5827582" y="2427386"/>
                <a:ext cx="972560" cy="9043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has</a:t>
                </a:r>
              </a:p>
            </p:txBody>
          </p:sp>
        </p:grpSp>
        <p:grpSp>
          <p:nvGrpSpPr>
            <p:cNvPr id="212" name="Group 211">
              <a:extLst>
                <a:ext uri="{FF2B5EF4-FFF2-40B4-BE49-F238E27FC236}">
                  <a16:creationId xmlns:a16="http://schemas.microsoft.com/office/drawing/2014/main" id="{AFD30F04-B8FF-2440-8601-6D38753DF96B}"/>
                </a:ext>
              </a:extLst>
            </p:cNvPr>
            <p:cNvGrpSpPr/>
            <p:nvPr/>
          </p:nvGrpSpPr>
          <p:grpSpPr>
            <a:xfrm>
              <a:off x="4218591" y="2266572"/>
              <a:ext cx="982288" cy="200893"/>
              <a:chOff x="5827582" y="2427386"/>
              <a:chExt cx="982288" cy="200893"/>
            </a:xfrm>
          </p:grpSpPr>
          <p:sp>
            <p:nvSpPr>
              <p:cNvPr id="213" name="Rounded Rectangle 212">
                <a:extLst>
                  <a:ext uri="{FF2B5EF4-FFF2-40B4-BE49-F238E27FC236}">
                    <a16:creationId xmlns:a16="http://schemas.microsoft.com/office/drawing/2014/main" id="{38537587-A713-0F4B-9F63-CA3FDE224455}"/>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quantity</a:t>
                </a:r>
                <a:r>
                  <a:rPr lang="fr-FR" sz="800" dirty="0">
                    <a:solidFill>
                      <a:schemeClr val="bg2"/>
                    </a:solidFill>
                    <a:latin typeface="Courier New" panose="02070309020205020404" pitchFamily="49" charset="0"/>
                    <a:cs typeface="Courier New" panose="02070309020205020404" pitchFamily="49" charset="0"/>
                  </a:rPr>
                  <a:t>: 1</a:t>
                </a:r>
              </a:p>
            </p:txBody>
          </p:sp>
          <p:sp>
            <p:nvSpPr>
              <p:cNvPr id="214" name="Rounded Rectangle 213">
                <a:extLst>
                  <a:ext uri="{FF2B5EF4-FFF2-40B4-BE49-F238E27FC236}">
                    <a16:creationId xmlns:a16="http://schemas.microsoft.com/office/drawing/2014/main" id="{7C83BB5A-E29F-6E40-B92B-8E9DF9B02A29}"/>
                  </a:ext>
                </a:extLst>
              </p:cNvPr>
              <p:cNvSpPr/>
              <p:nvPr/>
            </p:nvSpPr>
            <p:spPr>
              <a:xfrm>
                <a:off x="5827582" y="2427386"/>
                <a:ext cx="972560" cy="9043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purchased</a:t>
                </a:r>
              </a:p>
            </p:txBody>
          </p:sp>
        </p:grpSp>
        <p:sp>
          <p:nvSpPr>
            <p:cNvPr id="224" name="Rounded Rectangle 223">
              <a:extLst>
                <a:ext uri="{FF2B5EF4-FFF2-40B4-BE49-F238E27FC236}">
                  <a16:creationId xmlns:a16="http://schemas.microsoft.com/office/drawing/2014/main" id="{FCE7ED20-57CB-124E-AB6A-441244C26FB2}"/>
                </a:ext>
              </a:extLst>
            </p:cNvPr>
            <p:cNvSpPr/>
            <p:nvPr/>
          </p:nvSpPr>
          <p:spPr>
            <a:xfrm>
              <a:off x="5844647" y="1650557"/>
              <a:ext cx="542509" cy="106743"/>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ordered</a:t>
              </a:r>
            </a:p>
          </p:txBody>
        </p:sp>
      </p:grpSp>
      <p:sp>
        <p:nvSpPr>
          <p:cNvPr id="229" name="Rectangle 228">
            <a:extLst>
              <a:ext uri="{FF2B5EF4-FFF2-40B4-BE49-F238E27FC236}">
                <a16:creationId xmlns:a16="http://schemas.microsoft.com/office/drawing/2014/main" id="{5235F118-B326-E843-80E9-64B1A42E5007}"/>
              </a:ext>
            </a:extLst>
          </p:cNvPr>
          <p:cNvSpPr/>
          <p:nvPr/>
        </p:nvSpPr>
        <p:spPr>
          <a:xfrm>
            <a:off x="656620" y="2007575"/>
            <a:ext cx="1386918" cy="272126"/>
          </a:xfrm>
          <a:prstGeom prst="rect">
            <a:avLst/>
          </a:prstGeom>
        </p:spPr>
        <p:txBody>
          <a:bodyPr wrap="none">
            <a:spAutoFit/>
          </a:bodyPr>
          <a:lstStyle/>
          <a:p>
            <a:pPr lvl="0">
              <a:lnSpc>
                <a:spcPct val="115000"/>
              </a:lnSpc>
            </a:pPr>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out</a:t>
            </a:r>
            <a:r>
              <a:rPr lang="fr-FR" sz="1050" dirty="0">
                <a:latin typeface="Courier New"/>
                <a:ea typeface="Courier New"/>
                <a:cs typeface="Courier New"/>
                <a:sym typeface="Courier New"/>
              </a:rPr>
              <a:t>(</a:t>
            </a:r>
            <a:r>
              <a:rPr lang="fr-FR" sz="1050" dirty="0">
                <a:solidFill>
                  <a:srgbClr val="00B050"/>
                </a:solidFill>
                <a:latin typeface="Courier New"/>
                <a:ea typeface="Courier New"/>
                <a:cs typeface="Courier New"/>
                <a:sym typeface="Courier New"/>
              </a:rPr>
              <a:t>'ordered’</a:t>
            </a:r>
            <a:r>
              <a:rPr lang="fr-FR" sz="1050" dirty="0">
                <a:latin typeface="Courier New"/>
                <a:ea typeface="Courier New"/>
                <a:cs typeface="Courier New"/>
                <a:sym typeface="Courier New"/>
              </a:rPr>
              <a:t>)</a:t>
            </a:r>
          </a:p>
        </p:txBody>
      </p:sp>
      <p:sp>
        <p:nvSpPr>
          <p:cNvPr id="230" name="Rectangle 229">
            <a:extLst>
              <a:ext uri="{FF2B5EF4-FFF2-40B4-BE49-F238E27FC236}">
                <a16:creationId xmlns:a16="http://schemas.microsoft.com/office/drawing/2014/main" id="{DB39C2BB-924A-184F-B44C-316BE9924251}"/>
              </a:ext>
            </a:extLst>
          </p:cNvPr>
          <p:cNvSpPr/>
          <p:nvPr/>
        </p:nvSpPr>
        <p:spPr>
          <a:xfrm>
            <a:off x="662405" y="2258263"/>
            <a:ext cx="1547218" cy="272126"/>
          </a:xfrm>
          <a:prstGeom prst="rect">
            <a:avLst/>
          </a:prstGeom>
        </p:spPr>
        <p:txBody>
          <a:bodyPr wrap="none">
            <a:spAutoFit/>
          </a:bodyPr>
          <a:lstStyle/>
          <a:p>
            <a:pPr lvl="0">
              <a:lnSpc>
                <a:spcPct val="115000"/>
              </a:lnSpc>
            </a:pPr>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values</a:t>
            </a:r>
            <a:r>
              <a:rPr lang="fr-FR" sz="1050" dirty="0">
                <a:latin typeface="Courier New"/>
                <a:ea typeface="Courier New"/>
                <a:cs typeface="Courier New"/>
                <a:sym typeface="Courier New"/>
              </a:rPr>
              <a:t>(</a:t>
            </a:r>
            <a:r>
              <a:rPr lang="en-US" sz="1050" dirty="0">
                <a:solidFill>
                  <a:srgbClr val="00B050"/>
                </a:solidFill>
                <a:latin typeface="Courier New"/>
                <a:ea typeface="Courier New"/>
                <a:cs typeface="Courier New"/>
                <a:sym typeface="Courier New"/>
              </a:rPr>
              <a:t>'number</a:t>
            </a:r>
            <a:r>
              <a:rPr lang="fr-FR" sz="1050" dirty="0">
                <a:solidFill>
                  <a:srgbClr val="00B050"/>
                </a:solidFill>
                <a:latin typeface="Courier New"/>
                <a:ea typeface="Courier New"/>
                <a:cs typeface="Courier New"/>
                <a:sym typeface="Courier New"/>
              </a:rPr>
              <a:t>'</a:t>
            </a:r>
            <a:r>
              <a:rPr lang="fr-FR" sz="1050" dirty="0">
                <a:latin typeface="Courier New"/>
                <a:ea typeface="Courier New"/>
                <a:cs typeface="Courier New"/>
                <a:sym typeface="Courier New"/>
              </a:rPr>
              <a:t>)</a:t>
            </a:r>
          </a:p>
        </p:txBody>
      </p:sp>
      <p:sp>
        <p:nvSpPr>
          <p:cNvPr id="231" name="Rectangle 230">
            <a:extLst>
              <a:ext uri="{FF2B5EF4-FFF2-40B4-BE49-F238E27FC236}">
                <a16:creationId xmlns:a16="http://schemas.microsoft.com/office/drawing/2014/main" id="{060031A5-B21D-A843-B673-94DBC4DCA946}"/>
              </a:ext>
            </a:extLst>
          </p:cNvPr>
          <p:cNvSpPr/>
          <p:nvPr/>
        </p:nvSpPr>
        <p:spPr>
          <a:xfrm>
            <a:off x="637441" y="1808583"/>
            <a:ext cx="1547218" cy="253916"/>
          </a:xfrm>
          <a:prstGeom prst="rect">
            <a:avLst/>
          </a:prstGeom>
        </p:spPr>
        <p:txBody>
          <a:bodyPr wrap="none">
            <a:spAutoFit/>
          </a:bodyPr>
          <a:lstStyle/>
          <a:p>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has</a:t>
            </a:r>
            <a:r>
              <a:rPr lang="fr-FR" sz="1050" dirty="0">
                <a:latin typeface="Courier New"/>
                <a:ea typeface="Courier New"/>
                <a:cs typeface="Courier New"/>
                <a:sym typeface="Courier New"/>
              </a:rPr>
              <a:t>(</a:t>
            </a:r>
            <a:r>
              <a:rPr lang="en-US" sz="1050" dirty="0">
                <a:solidFill>
                  <a:srgbClr val="00B050"/>
                </a:solidFill>
                <a:latin typeface="Courier New"/>
                <a:ea typeface="Courier New"/>
                <a:cs typeface="Courier New"/>
                <a:sym typeface="Courier New"/>
              </a:rPr>
              <a:t>'</a:t>
            </a:r>
            <a:r>
              <a:rPr lang="en-US" sz="1050" b="1" dirty="0">
                <a:solidFill>
                  <a:srgbClr val="00B050"/>
                </a:solidFill>
                <a:latin typeface="Courier New"/>
                <a:ea typeface="Courier New"/>
                <a:cs typeface="Courier New"/>
                <a:sym typeface="Courier New"/>
              </a:rPr>
              <a:t>customer</a:t>
            </a:r>
            <a:r>
              <a:rPr lang="fr-FR" sz="1050" dirty="0">
                <a:latin typeface="Courier New"/>
                <a:ea typeface="Courier New"/>
                <a:cs typeface="Courier New"/>
                <a:sym typeface="Courier New"/>
              </a:rPr>
              <a:t>', </a:t>
            </a:r>
            <a:endParaRPr lang="fr-FR" sz="1050" dirty="0"/>
          </a:p>
        </p:txBody>
      </p:sp>
      <p:sp>
        <p:nvSpPr>
          <p:cNvPr id="232" name="Rectangle 231">
            <a:extLst>
              <a:ext uri="{FF2B5EF4-FFF2-40B4-BE49-F238E27FC236}">
                <a16:creationId xmlns:a16="http://schemas.microsoft.com/office/drawing/2014/main" id="{1B0EE2D5-3949-A041-814C-8581A610F5E2}"/>
              </a:ext>
            </a:extLst>
          </p:cNvPr>
          <p:cNvSpPr/>
          <p:nvPr/>
        </p:nvSpPr>
        <p:spPr>
          <a:xfrm>
            <a:off x="1912145" y="1803754"/>
            <a:ext cx="1386918" cy="253916"/>
          </a:xfrm>
          <a:prstGeom prst="rect">
            <a:avLst/>
          </a:prstGeom>
        </p:spPr>
        <p:txBody>
          <a:bodyPr wrap="none">
            <a:spAutoFit/>
          </a:bodyPr>
          <a:lstStyle/>
          <a:p>
            <a:r>
              <a:rPr lang="en-US" sz="1050" dirty="0">
                <a:solidFill>
                  <a:schemeClr val="accent1"/>
                </a:solidFill>
                <a:latin typeface="Courier New"/>
                <a:ea typeface="Courier New"/>
                <a:cs typeface="Courier New"/>
                <a:sym typeface="Courier New"/>
              </a:rPr>
              <a:t>'name</a:t>
            </a:r>
            <a:r>
              <a:rPr lang="fr-FR" sz="1050" dirty="0">
                <a:solidFill>
                  <a:schemeClr val="accent1"/>
                </a:solidFill>
                <a:latin typeface="Courier New"/>
                <a:ea typeface="Courier New"/>
                <a:cs typeface="Courier New"/>
                <a:sym typeface="Courier New"/>
              </a:rPr>
              <a:t>’, 'Lisa’</a:t>
            </a:r>
            <a:r>
              <a:rPr lang="fr-FR" sz="1050" dirty="0">
                <a:latin typeface="Courier New"/>
                <a:ea typeface="Courier New"/>
                <a:cs typeface="Courier New"/>
                <a:sym typeface="Courier New"/>
              </a:rPr>
              <a:t>)</a:t>
            </a:r>
            <a:endParaRPr lang="fr-FR" sz="1050" dirty="0"/>
          </a:p>
        </p:txBody>
      </p:sp>
    </p:spTree>
    <p:extLst>
      <p:ext uri="{BB962C8B-B14F-4D97-AF65-F5344CB8AC3E}">
        <p14:creationId xmlns:p14="http://schemas.microsoft.com/office/powerpoint/2010/main" val="288884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3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3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2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0"/>
      <p:bldP spid="221" grpId="0" animBg="1"/>
      <p:bldP spid="229" grpId="0"/>
      <p:bldP spid="230" grpId="0"/>
      <p:bldP spid="231" grpId="0"/>
      <p:bldP spid="23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4"/>
          </p:nvPr>
        </p:nvSpPr>
        <p:spPr/>
        <p:txBody>
          <a:bodyPr/>
          <a:lstStyle/>
          <a:p>
            <a:fld id="{625532A8-9998-1545-8016-7D9932388623}" type="slidenum">
              <a:rPr lang="uk-UA" smtClean="0"/>
              <a:pPr/>
              <a:t>15</a:t>
            </a:fld>
            <a:endParaRPr lang="uk-UA"/>
          </a:p>
        </p:txBody>
      </p:sp>
      <p:sp>
        <p:nvSpPr>
          <p:cNvPr id="7" name="Date Placeholder 6"/>
          <p:cNvSpPr>
            <a:spLocks noGrp="1"/>
          </p:cNvSpPr>
          <p:nvPr>
            <p:ph type="dt" sz="half" idx="2"/>
          </p:nvPr>
        </p:nvSpPr>
        <p:spPr/>
        <p:txBody>
          <a:bodyPr/>
          <a:lstStyle/>
          <a:p>
            <a:r>
              <a:rPr lang="en-US" dirty="0"/>
              <a:t>© DataStax, All Rights Reserved.</a:t>
            </a:r>
            <a:endParaRPr lang="mr-IN" dirty="0"/>
          </a:p>
        </p:txBody>
      </p:sp>
      <p:sp>
        <p:nvSpPr>
          <p:cNvPr id="11" name="Title 10">
            <a:extLst>
              <a:ext uri="{FF2B5EF4-FFF2-40B4-BE49-F238E27FC236}">
                <a16:creationId xmlns:a16="http://schemas.microsoft.com/office/drawing/2014/main" id="{ECF87802-2033-F14C-8308-2279A581CD43}"/>
              </a:ext>
            </a:extLst>
          </p:cNvPr>
          <p:cNvSpPr>
            <a:spLocks noGrp="1"/>
          </p:cNvSpPr>
          <p:nvPr>
            <p:ph type="title"/>
          </p:nvPr>
        </p:nvSpPr>
        <p:spPr>
          <a:xfrm>
            <a:off x="474791" y="137189"/>
            <a:ext cx="6726195" cy="548048"/>
          </a:xfrm>
        </p:spPr>
        <p:txBody>
          <a:bodyPr/>
          <a:lstStyle/>
          <a:p>
            <a:r>
              <a:rPr lang="fr-FR" dirty="0"/>
              <a:t>Playground</a:t>
            </a:r>
          </a:p>
        </p:txBody>
      </p:sp>
      <p:grpSp>
        <p:nvGrpSpPr>
          <p:cNvPr id="217" name="Group 216">
            <a:extLst>
              <a:ext uri="{FF2B5EF4-FFF2-40B4-BE49-F238E27FC236}">
                <a16:creationId xmlns:a16="http://schemas.microsoft.com/office/drawing/2014/main" id="{88FAC552-D01D-434F-8B91-B7D1732B2BE3}"/>
              </a:ext>
            </a:extLst>
          </p:cNvPr>
          <p:cNvGrpSpPr/>
          <p:nvPr/>
        </p:nvGrpSpPr>
        <p:grpSpPr>
          <a:xfrm>
            <a:off x="4072546" y="1419842"/>
            <a:ext cx="4362828" cy="3211343"/>
            <a:chOff x="4072546" y="1419842"/>
            <a:chExt cx="4362828" cy="3211343"/>
          </a:xfrm>
        </p:grpSpPr>
        <p:grpSp>
          <p:nvGrpSpPr>
            <p:cNvPr id="70" name="Group 69">
              <a:extLst>
                <a:ext uri="{FF2B5EF4-FFF2-40B4-BE49-F238E27FC236}">
                  <a16:creationId xmlns:a16="http://schemas.microsoft.com/office/drawing/2014/main" id="{A491B55C-4386-B94E-801E-41B2FBAF5FB5}"/>
                </a:ext>
              </a:extLst>
            </p:cNvPr>
            <p:cNvGrpSpPr/>
            <p:nvPr/>
          </p:nvGrpSpPr>
          <p:grpSpPr>
            <a:xfrm>
              <a:off x="6464186" y="1419842"/>
              <a:ext cx="622286" cy="691232"/>
              <a:chOff x="4506307" y="1993194"/>
              <a:chExt cx="622286" cy="691232"/>
            </a:xfrm>
          </p:grpSpPr>
          <p:sp>
            <p:nvSpPr>
              <p:cNvPr id="71" name="Oval 70">
                <a:extLst>
                  <a:ext uri="{FF2B5EF4-FFF2-40B4-BE49-F238E27FC236}">
                    <a16:creationId xmlns:a16="http://schemas.microsoft.com/office/drawing/2014/main" id="{CE45F228-2956-4F4F-8C3E-E3DE989CDAE4}"/>
                  </a:ext>
                </a:extLst>
              </p:cNvPr>
              <p:cNvSpPr/>
              <p:nvPr/>
            </p:nvSpPr>
            <p:spPr>
              <a:xfrm>
                <a:off x="4572062" y="1993194"/>
                <a:ext cx="490777" cy="499655"/>
              </a:xfrm>
              <a:prstGeom prst="ellipse">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1</a:t>
                </a:r>
              </a:p>
            </p:txBody>
          </p:sp>
          <p:sp>
            <p:nvSpPr>
              <p:cNvPr id="73" name="TextBox 72">
                <a:extLst>
                  <a:ext uri="{FF2B5EF4-FFF2-40B4-BE49-F238E27FC236}">
                    <a16:creationId xmlns:a16="http://schemas.microsoft.com/office/drawing/2014/main" id="{B7481195-502E-2C45-B5F7-289AFC8A5885}"/>
                  </a:ext>
                </a:extLst>
              </p:cNvPr>
              <p:cNvSpPr txBox="1"/>
              <p:nvPr/>
            </p:nvSpPr>
            <p:spPr>
              <a:xfrm>
                <a:off x="4506307" y="2499760"/>
                <a:ext cx="622286"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CUSTOMER</a:t>
                </a:r>
              </a:p>
            </p:txBody>
          </p:sp>
        </p:grpSp>
        <p:grpSp>
          <p:nvGrpSpPr>
            <p:cNvPr id="74" name="Group 73">
              <a:extLst>
                <a:ext uri="{FF2B5EF4-FFF2-40B4-BE49-F238E27FC236}">
                  <a16:creationId xmlns:a16="http://schemas.microsoft.com/office/drawing/2014/main" id="{6B865488-5519-064B-B68D-A99D81F6709E}"/>
                </a:ext>
              </a:extLst>
            </p:cNvPr>
            <p:cNvGrpSpPr/>
            <p:nvPr/>
          </p:nvGrpSpPr>
          <p:grpSpPr>
            <a:xfrm>
              <a:off x="7813088" y="2458344"/>
              <a:ext cx="622286" cy="691232"/>
              <a:chOff x="4506307" y="1993194"/>
              <a:chExt cx="622286" cy="691232"/>
            </a:xfrm>
          </p:grpSpPr>
          <p:sp>
            <p:nvSpPr>
              <p:cNvPr id="75" name="Oval 74">
                <a:extLst>
                  <a:ext uri="{FF2B5EF4-FFF2-40B4-BE49-F238E27FC236}">
                    <a16:creationId xmlns:a16="http://schemas.microsoft.com/office/drawing/2014/main" id="{2552053E-74D5-0F42-8C34-AC854654AD32}"/>
                  </a:ext>
                </a:extLst>
              </p:cNvPr>
              <p:cNvSpPr/>
              <p:nvPr/>
            </p:nvSpPr>
            <p:spPr>
              <a:xfrm>
                <a:off x="4572062" y="1993194"/>
                <a:ext cx="490777" cy="499655"/>
              </a:xfrm>
              <a:prstGeom prst="ellipse">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4</a:t>
                </a:r>
              </a:p>
            </p:txBody>
          </p:sp>
          <p:sp>
            <p:nvSpPr>
              <p:cNvPr id="76" name="TextBox 75">
                <a:extLst>
                  <a:ext uri="{FF2B5EF4-FFF2-40B4-BE49-F238E27FC236}">
                    <a16:creationId xmlns:a16="http://schemas.microsoft.com/office/drawing/2014/main" id="{38A02F8F-4867-D34F-A705-BA9BD95C5037}"/>
                  </a:ext>
                </a:extLst>
              </p:cNvPr>
              <p:cNvSpPr txBox="1"/>
              <p:nvPr/>
            </p:nvSpPr>
            <p:spPr>
              <a:xfrm>
                <a:off x="4506307" y="2499760"/>
                <a:ext cx="622286"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CUSTOMER</a:t>
                </a:r>
              </a:p>
            </p:txBody>
          </p:sp>
        </p:grpSp>
        <p:grpSp>
          <p:nvGrpSpPr>
            <p:cNvPr id="81" name="Group 80">
              <a:extLst>
                <a:ext uri="{FF2B5EF4-FFF2-40B4-BE49-F238E27FC236}">
                  <a16:creationId xmlns:a16="http://schemas.microsoft.com/office/drawing/2014/main" id="{9321B5DF-EC3E-F24A-BFF6-1BF6F84123BE}"/>
                </a:ext>
              </a:extLst>
            </p:cNvPr>
            <p:cNvGrpSpPr/>
            <p:nvPr/>
          </p:nvGrpSpPr>
          <p:grpSpPr>
            <a:xfrm>
              <a:off x="5301130" y="1883027"/>
              <a:ext cx="527108" cy="676003"/>
              <a:chOff x="6552541" y="2010999"/>
              <a:chExt cx="527108" cy="676003"/>
            </a:xfrm>
          </p:grpSpPr>
          <p:sp>
            <p:nvSpPr>
              <p:cNvPr id="82" name="Oval 81">
                <a:extLst>
                  <a:ext uri="{FF2B5EF4-FFF2-40B4-BE49-F238E27FC236}">
                    <a16:creationId xmlns:a16="http://schemas.microsoft.com/office/drawing/2014/main" id="{D4AE702E-A7C4-044C-BEEB-A278F185374E}"/>
                  </a:ext>
                </a:extLst>
              </p:cNvPr>
              <p:cNvSpPr/>
              <p:nvPr/>
            </p:nvSpPr>
            <p:spPr>
              <a:xfrm>
                <a:off x="6552541" y="2010999"/>
                <a:ext cx="527108" cy="481850"/>
              </a:xfrm>
              <a:prstGeom prst="ellipse">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2</a:t>
                </a:r>
              </a:p>
            </p:txBody>
          </p:sp>
          <p:sp>
            <p:nvSpPr>
              <p:cNvPr id="83" name="TextBox 82">
                <a:extLst>
                  <a:ext uri="{FF2B5EF4-FFF2-40B4-BE49-F238E27FC236}">
                    <a16:creationId xmlns:a16="http://schemas.microsoft.com/office/drawing/2014/main" id="{9FC401B7-93F5-CF4C-86DF-06702FBF3B90}"/>
                  </a:ext>
                </a:extLst>
              </p:cNvPr>
              <p:cNvSpPr txBox="1"/>
              <p:nvPr/>
            </p:nvSpPr>
            <p:spPr>
              <a:xfrm>
                <a:off x="6579171" y="2502336"/>
                <a:ext cx="458780"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ORDER</a:t>
                </a:r>
              </a:p>
            </p:txBody>
          </p:sp>
        </p:grpSp>
        <p:grpSp>
          <p:nvGrpSpPr>
            <p:cNvPr id="89" name="Group 88">
              <a:extLst>
                <a:ext uri="{FF2B5EF4-FFF2-40B4-BE49-F238E27FC236}">
                  <a16:creationId xmlns:a16="http://schemas.microsoft.com/office/drawing/2014/main" id="{31B8F8DC-6A8A-9D47-A1A8-B531DF229B90}"/>
                </a:ext>
              </a:extLst>
            </p:cNvPr>
            <p:cNvGrpSpPr/>
            <p:nvPr/>
          </p:nvGrpSpPr>
          <p:grpSpPr>
            <a:xfrm>
              <a:off x="4786890" y="2911367"/>
              <a:ext cx="562975" cy="676003"/>
              <a:chOff x="5232861" y="2002096"/>
              <a:chExt cx="562975" cy="676003"/>
            </a:xfrm>
          </p:grpSpPr>
          <p:sp>
            <p:nvSpPr>
              <p:cNvPr id="90" name="Oval 89">
                <a:extLst>
                  <a:ext uri="{FF2B5EF4-FFF2-40B4-BE49-F238E27FC236}">
                    <a16:creationId xmlns:a16="http://schemas.microsoft.com/office/drawing/2014/main" id="{73F6637A-389E-9E4D-AF4D-3369EC5CD9E2}"/>
                  </a:ext>
                </a:extLst>
              </p:cNvPr>
              <p:cNvSpPr/>
              <p:nvPr/>
            </p:nvSpPr>
            <p:spPr>
              <a:xfrm>
                <a:off x="5232861" y="2002096"/>
                <a:ext cx="527108" cy="481850"/>
              </a:xfrm>
              <a:prstGeom prst="ellipse">
                <a:avLst/>
              </a:prstGeom>
              <a:solidFill>
                <a:schemeClr val="accent2"/>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5</a:t>
                </a:r>
              </a:p>
            </p:txBody>
          </p:sp>
          <p:sp>
            <p:nvSpPr>
              <p:cNvPr id="91" name="TextBox 90">
                <a:extLst>
                  <a:ext uri="{FF2B5EF4-FFF2-40B4-BE49-F238E27FC236}">
                    <a16:creationId xmlns:a16="http://schemas.microsoft.com/office/drawing/2014/main" id="{F32F0035-8629-0F4B-93B6-3BBCD5E3E416}"/>
                  </a:ext>
                </a:extLst>
              </p:cNvPr>
              <p:cNvSpPr txBox="1"/>
              <p:nvPr/>
            </p:nvSpPr>
            <p:spPr>
              <a:xfrm>
                <a:off x="5232861" y="2493433"/>
                <a:ext cx="562975"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PRODUCT</a:t>
                </a:r>
              </a:p>
            </p:txBody>
          </p:sp>
        </p:grpSp>
        <p:grpSp>
          <p:nvGrpSpPr>
            <p:cNvPr id="93" name="Group 92">
              <a:extLst>
                <a:ext uri="{FF2B5EF4-FFF2-40B4-BE49-F238E27FC236}">
                  <a16:creationId xmlns:a16="http://schemas.microsoft.com/office/drawing/2014/main" id="{9CF866E0-FF65-184A-89E2-EC93B5B7C57F}"/>
                </a:ext>
              </a:extLst>
            </p:cNvPr>
            <p:cNvGrpSpPr/>
            <p:nvPr/>
          </p:nvGrpSpPr>
          <p:grpSpPr>
            <a:xfrm>
              <a:off x="5408076" y="3745590"/>
              <a:ext cx="768384" cy="635583"/>
              <a:chOff x="4991585" y="2002096"/>
              <a:chExt cx="768384" cy="635583"/>
            </a:xfrm>
          </p:grpSpPr>
          <p:sp>
            <p:nvSpPr>
              <p:cNvPr id="94" name="Oval 93">
                <a:extLst>
                  <a:ext uri="{FF2B5EF4-FFF2-40B4-BE49-F238E27FC236}">
                    <a16:creationId xmlns:a16="http://schemas.microsoft.com/office/drawing/2014/main" id="{212AE368-C5F8-DE4F-82AC-10EFEE8C6116}"/>
                  </a:ext>
                </a:extLst>
              </p:cNvPr>
              <p:cNvSpPr/>
              <p:nvPr/>
            </p:nvSpPr>
            <p:spPr>
              <a:xfrm>
                <a:off x="5232861" y="2002096"/>
                <a:ext cx="527108" cy="481850"/>
              </a:xfrm>
              <a:prstGeom prst="ellipse">
                <a:avLst/>
              </a:prstGeom>
              <a:solidFill>
                <a:schemeClr val="accent2"/>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100" b="1" cap="all" dirty="0">
                    <a:solidFill>
                      <a:schemeClr val="bg1"/>
                    </a:solidFill>
                  </a:rPr>
                  <a:t>6</a:t>
                </a:r>
              </a:p>
            </p:txBody>
          </p:sp>
          <p:sp>
            <p:nvSpPr>
              <p:cNvPr id="95" name="TextBox 94">
                <a:extLst>
                  <a:ext uri="{FF2B5EF4-FFF2-40B4-BE49-F238E27FC236}">
                    <a16:creationId xmlns:a16="http://schemas.microsoft.com/office/drawing/2014/main" id="{A2876EEB-51EC-294A-AFB8-8C9C392B712A}"/>
                  </a:ext>
                </a:extLst>
              </p:cNvPr>
              <p:cNvSpPr txBox="1"/>
              <p:nvPr/>
            </p:nvSpPr>
            <p:spPr>
              <a:xfrm>
                <a:off x="4991585" y="2453013"/>
                <a:ext cx="562975"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PRODUCT</a:t>
                </a:r>
              </a:p>
            </p:txBody>
          </p:sp>
        </p:grpSp>
        <p:grpSp>
          <p:nvGrpSpPr>
            <p:cNvPr id="96" name="Group 95">
              <a:extLst>
                <a:ext uri="{FF2B5EF4-FFF2-40B4-BE49-F238E27FC236}">
                  <a16:creationId xmlns:a16="http://schemas.microsoft.com/office/drawing/2014/main" id="{114DAD98-7E3E-B74F-BAEE-CF0C04BFC123}"/>
                </a:ext>
              </a:extLst>
            </p:cNvPr>
            <p:cNvGrpSpPr/>
            <p:nvPr/>
          </p:nvGrpSpPr>
          <p:grpSpPr>
            <a:xfrm>
              <a:off x="6826854" y="3250757"/>
              <a:ext cx="562975" cy="673225"/>
              <a:chOff x="7218555" y="2023562"/>
              <a:chExt cx="562975" cy="673225"/>
            </a:xfrm>
          </p:grpSpPr>
          <p:sp>
            <p:nvSpPr>
              <p:cNvPr id="97" name="Oval 96">
                <a:extLst>
                  <a:ext uri="{FF2B5EF4-FFF2-40B4-BE49-F238E27FC236}">
                    <a16:creationId xmlns:a16="http://schemas.microsoft.com/office/drawing/2014/main" id="{A1CB7AE5-CD08-674E-A1CA-3A9209E7B2F4}"/>
                  </a:ext>
                </a:extLst>
              </p:cNvPr>
              <p:cNvSpPr/>
              <p:nvPr/>
            </p:nvSpPr>
            <p:spPr>
              <a:xfrm>
                <a:off x="7218555" y="2023562"/>
                <a:ext cx="527108" cy="481850"/>
              </a:xfrm>
              <a:prstGeom prst="ellipse">
                <a:avLst/>
              </a:prstGeom>
              <a:solidFill>
                <a:schemeClr val="accent5"/>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bg1"/>
                  </a:solidFill>
                </a:endParaRPr>
              </a:p>
            </p:txBody>
          </p:sp>
          <p:sp>
            <p:nvSpPr>
              <p:cNvPr id="98" name="TextBox 97">
                <a:extLst>
                  <a:ext uri="{FF2B5EF4-FFF2-40B4-BE49-F238E27FC236}">
                    <a16:creationId xmlns:a16="http://schemas.microsoft.com/office/drawing/2014/main" id="{F41D43B7-5434-B149-A3BB-D56CC3FB238D}"/>
                  </a:ext>
                </a:extLst>
              </p:cNvPr>
              <p:cNvSpPr txBox="1"/>
              <p:nvPr/>
            </p:nvSpPr>
            <p:spPr>
              <a:xfrm>
                <a:off x="7218555" y="2512121"/>
                <a:ext cx="562975"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ADDRESS</a:t>
                </a:r>
              </a:p>
            </p:txBody>
          </p:sp>
          <p:pic>
            <p:nvPicPr>
              <p:cNvPr id="99" name="Picture 98">
                <a:extLst>
                  <a:ext uri="{FF2B5EF4-FFF2-40B4-BE49-F238E27FC236}">
                    <a16:creationId xmlns:a16="http://schemas.microsoft.com/office/drawing/2014/main" id="{86C65D86-3CAA-494D-B8A5-1290D249C635}"/>
                  </a:ext>
                </a:extLst>
              </p:cNvPr>
              <p:cNvPicPr>
                <a:picLocks noChangeAspect="1"/>
              </p:cNvPicPr>
              <p:nvPr/>
            </p:nvPicPr>
            <p:blipFill>
              <a:blip r:embed="rId3"/>
              <a:stretch>
                <a:fillRect/>
              </a:stretch>
            </p:blipFill>
            <p:spPr>
              <a:xfrm>
                <a:off x="7339562" y="2105660"/>
                <a:ext cx="285618" cy="285618"/>
              </a:xfrm>
              <a:prstGeom prst="rect">
                <a:avLst/>
              </a:prstGeom>
            </p:spPr>
          </p:pic>
        </p:grpSp>
        <p:grpSp>
          <p:nvGrpSpPr>
            <p:cNvPr id="100" name="Group 99">
              <a:extLst>
                <a:ext uri="{FF2B5EF4-FFF2-40B4-BE49-F238E27FC236}">
                  <a16:creationId xmlns:a16="http://schemas.microsoft.com/office/drawing/2014/main" id="{14C708CF-E3D7-8C4C-96B0-262211FC4101}"/>
                </a:ext>
              </a:extLst>
            </p:cNvPr>
            <p:cNvGrpSpPr/>
            <p:nvPr/>
          </p:nvGrpSpPr>
          <p:grpSpPr>
            <a:xfrm>
              <a:off x="4072546" y="3955182"/>
              <a:ext cx="527108" cy="676003"/>
              <a:chOff x="5888558" y="2002096"/>
              <a:chExt cx="527108" cy="676003"/>
            </a:xfrm>
          </p:grpSpPr>
          <p:sp>
            <p:nvSpPr>
              <p:cNvPr id="101" name="Oval 100">
                <a:extLst>
                  <a:ext uri="{FF2B5EF4-FFF2-40B4-BE49-F238E27FC236}">
                    <a16:creationId xmlns:a16="http://schemas.microsoft.com/office/drawing/2014/main" id="{71F76C58-5EBD-0E42-A6BA-F8657C942CB4}"/>
                  </a:ext>
                </a:extLst>
              </p:cNvPr>
              <p:cNvSpPr/>
              <p:nvPr/>
            </p:nvSpPr>
            <p:spPr>
              <a:xfrm>
                <a:off x="5888558" y="2002096"/>
                <a:ext cx="527108" cy="481850"/>
              </a:xfrm>
              <a:prstGeom prst="ellipse">
                <a:avLst/>
              </a:prstGeom>
              <a:solidFill>
                <a:schemeClr val="accent3">
                  <a:lumMod val="75000"/>
                </a:schemeClr>
              </a:solid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accent3">
                      <a:lumMod val="75000"/>
                    </a:schemeClr>
                  </a:solidFill>
                </a:endParaRPr>
              </a:p>
            </p:txBody>
          </p:sp>
          <p:sp>
            <p:nvSpPr>
              <p:cNvPr id="102" name="TextBox 101">
                <a:extLst>
                  <a:ext uri="{FF2B5EF4-FFF2-40B4-BE49-F238E27FC236}">
                    <a16:creationId xmlns:a16="http://schemas.microsoft.com/office/drawing/2014/main" id="{707A54D6-110A-5C41-A43F-72146B41994C}"/>
                  </a:ext>
                </a:extLst>
              </p:cNvPr>
              <p:cNvSpPr txBox="1"/>
              <p:nvPr/>
            </p:nvSpPr>
            <p:spPr>
              <a:xfrm>
                <a:off x="5968456" y="2493433"/>
                <a:ext cx="344966"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TAG</a:t>
                </a:r>
              </a:p>
            </p:txBody>
          </p:sp>
          <p:pic>
            <p:nvPicPr>
              <p:cNvPr id="103" name="Picture 102">
                <a:extLst>
                  <a:ext uri="{FF2B5EF4-FFF2-40B4-BE49-F238E27FC236}">
                    <a16:creationId xmlns:a16="http://schemas.microsoft.com/office/drawing/2014/main" id="{204B0F04-28F8-DD4A-A892-51C97A2E957C}"/>
                  </a:ext>
                </a:extLst>
              </p:cNvPr>
              <p:cNvPicPr>
                <a:picLocks noChangeAspect="1"/>
              </p:cNvPicPr>
              <p:nvPr/>
            </p:nvPicPr>
            <p:blipFill>
              <a:blip r:embed="rId4"/>
              <a:stretch>
                <a:fillRect/>
              </a:stretch>
            </p:blipFill>
            <p:spPr>
              <a:xfrm>
                <a:off x="6023894" y="2124940"/>
                <a:ext cx="256436" cy="256436"/>
              </a:xfrm>
              <a:prstGeom prst="rect">
                <a:avLst/>
              </a:prstGeom>
            </p:spPr>
          </p:pic>
        </p:grpSp>
      </p:grpSp>
      <p:grpSp>
        <p:nvGrpSpPr>
          <p:cNvPr id="219" name="Group 218">
            <a:extLst>
              <a:ext uri="{FF2B5EF4-FFF2-40B4-BE49-F238E27FC236}">
                <a16:creationId xmlns:a16="http://schemas.microsoft.com/office/drawing/2014/main" id="{ADD83BCC-AD96-8E48-8E04-5405A2C7EF5A}"/>
              </a:ext>
            </a:extLst>
          </p:cNvPr>
          <p:cNvGrpSpPr/>
          <p:nvPr/>
        </p:nvGrpSpPr>
        <p:grpSpPr>
          <a:xfrm>
            <a:off x="4336100" y="1669670"/>
            <a:ext cx="3614617" cy="2696797"/>
            <a:chOff x="4336100" y="1669670"/>
            <a:chExt cx="3614617" cy="2696797"/>
          </a:xfrm>
        </p:grpSpPr>
        <p:cxnSp>
          <p:nvCxnSpPr>
            <p:cNvPr id="5" name="Curved Connector 4">
              <a:extLst>
                <a:ext uri="{FF2B5EF4-FFF2-40B4-BE49-F238E27FC236}">
                  <a16:creationId xmlns:a16="http://schemas.microsoft.com/office/drawing/2014/main" id="{A7867B97-6DCB-4F42-ACFF-F624C2FC543B}"/>
                </a:ext>
              </a:extLst>
            </p:cNvPr>
            <p:cNvCxnSpPr>
              <a:cxnSpLocks/>
              <a:stCxn id="75" idx="1"/>
              <a:endCxn id="71" idx="6"/>
            </p:cNvCxnSpPr>
            <p:nvPr/>
          </p:nvCxnSpPr>
          <p:spPr>
            <a:xfrm rot="16200000" flipV="1">
              <a:off x="7054794" y="1635595"/>
              <a:ext cx="861847" cy="92999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Curved Connector 84">
              <a:extLst>
                <a:ext uri="{FF2B5EF4-FFF2-40B4-BE49-F238E27FC236}">
                  <a16:creationId xmlns:a16="http://schemas.microsoft.com/office/drawing/2014/main" id="{330B7A98-0C11-164B-9BFA-C6FA5AF57018}"/>
                </a:ext>
              </a:extLst>
            </p:cNvPr>
            <p:cNvCxnSpPr>
              <a:cxnSpLocks/>
              <a:stCxn id="71" idx="2"/>
              <a:endCxn id="82" idx="7"/>
            </p:cNvCxnSpPr>
            <p:nvPr/>
          </p:nvCxnSpPr>
          <p:spPr>
            <a:xfrm rot="10800000" flipV="1">
              <a:off x="5751045" y="1669670"/>
              <a:ext cx="778896" cy="28392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Curved Connector 103">
              <a:extLst>
                <a:ext uri="{FF2B5EF4-FFF2-40B4-BE49-F238E27FC236}">
                  <a16:creationId xmlns:a16="http://schemas.microsoft.com/office/drawing/2014/main" id="{747E90A2-C913-6148-B75B-A5778157B4F4}"/>
                </a:ext>
              </a:extLst>
            </p:cNvPr>
            <p:cNvCxnSpPr>
              <a:cxnSpLocks/>
              <a:stCxn id="82" idx="2"/>
              <a:endCxn id="90" idx="0"/>
            </p:cNvCxnSpPr>
            <p:nvPr/>
          </p:nvCxnSpPr>
          <p:spPr>
            <a:xfrm rot="10800000" flipV="1">
              <a:off x="5050444" y="2123951"/>
              <a:ext cx="250686" cy="78741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8" name="Curved Connector 107">
              <a:extLst>
                <a:ext uri="{FF2B5EF4-FFF2-40B4-BE49-F238E27FC236}">
                  <a16:creationId xmlns:a16="http://schemas.microsoft.com/office/drawing/2014/main" id="{B893ED9B-EB87-8143-A9E9-0B7E8E851EF6}"/>
                </a:ext>
              </a:extLst>
            </p:cNvPr>
            <p:cNvCxnSpPr>
              <a:cxnSpLocks/>
              <a:stCxn id="90" idx="2"/>
              <a:endCxn id="101" idx="0"/>
            </p:cNvCxnSpPr>
            <p:nvPr/>
          </p:nvCxnSpPr>
          <p:spPr>
            <a:xfrm rot="10800000" flipV="1">
              <a:off x="4336100" y="3152292"/>
              <a:ext cx="450790" cy="802890"/>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Curved Connector 110">
              <a:extLst>
                <a:ext uri="{FF2B5EF4-FFF2-40B4-BE49-F238E27FC236}">
                  <a16:creationId xmlns:a16="http://schemas.microsoft.com/office/drawing/2014/main" id="{0BCD9BC0-1C0B-6048-BBD4-09F67C0C7860}"/>
                </a:ext>
              </a:extLst>
            </p:cNvPr>
            <p:cNvCxnSpPr>
              <a:cxnSpLocks/>
              <a:stCxn id="94" idx="4"/>
              <a:endCxn id="101" idx="5"/>
            </p:cNvCxnSpPr>
            <p:nvPr/>
          </p:nvCxnSpPr>
          <p:spPr>
            <a:xfrm rot="5400000">
              <a:off x="5148171" y="3601731"/>
              <a:ext cx="139027" cy="1390445"/>
            </a:xfrm>
            <a:prstGeom prst="curvedConnector3">
              <a:avLst>
                <a:gd name="adj1" fmla="val 31518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Curved Connector 115">
              <a:extLst>
                <a:ext uri="{FF2B5EF4-FFF2-40B4-BE49-F238E27FC236}">
                  <a16:creationId xmlns:a16="http://schemas.microsoft.com/office/drawing/2014/main" id="{AA7FD1EE-654A-0945-99F9-BF3D402155B2}"/>
                </a:ext>
              </a:extLst>
            </p:cNvPr>
            <p:cNvCxnSpPr>
              <a:cxnSpLocks/>
              <a:stCxn id="82" idx="6"/>
              <a:endCxn id="94" idx="0"/>
            </p:cNvCxnSpPr>
            <p:nvPr/>
          </p:nvCxnSpPr>
          <p:spPr>
            <a:xfrm>
              <a:off x="5828238" y="2123952"/>
              <a:ext cx="84668" cy="162163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Curved Connector 120">
              <a:extLst>
                <a:ext uri="{FF2B5EF4-FFF2-40B4-BE49-F238E27FC236}">
                  <a16:creationId xmlns:a16="http://schemas.microsoft.com/office/drawing/2014/main" id="{7F44DF11-1990-4549-9F49-BD7E5FF12806}"/>
                </a:ext>
              </a:extLst>
            </p:cNvPr>
            <p:cNvCxnSpPr>
              <a:cxnSpLocks/>
              <a:stCxn id="82" idx="6"/>
              <a:endCxn id="97" idx="2"/>
            </p:cNvCxnSpPr>
            <p:nvPr/>
          </p:nvCxnSpPr>
          <p:spPr>
            <a:xfrm>
              <a:off x="5828238" y="2123952"/>
              <a:ext cx="998616" cy="1367730"/>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4" name="Curved Connector 123">
              <a:extLst>
                <a:ext uri="{FF2B5EF4-FFF2-40B4-BE49-F238E27FC236}">
                  <a16:creationId xmlns:a16="http://schemas.microsoft.com/office/drawing/2014/main" id="{59F2242F-131E-284B-B12F-0A506B6E9683}"/>
                </a:ext>
              </a:extLst>
            </p:cNvPr>
            <p:cNvCxnSpPr>
              <a:cxnSpLocks/>
              <a:stCxn id="71" idx="5"/>
              <a:endCxn id="97" idx="0"/>
            </p:cNvCxnSpPr>
            <p:nvPr/>
          </p:nvCxnSpPr>
          <p:spPr>
            <a:xfrm rot="16200000" flipH="1">
              <a:off x="6317410" y="2477758"/>
              <a:ext cx="1404433" cy="141563"/>
            </a:xfrm>
            <a:prstGeom prst="curvedConnector3">
              <a:avLst>
                <a:gd name="adj1" fmla="val -7489"/>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218" name="Group 217">
            <a:extLst>
              <a:ext uri="{FF2B5EF4-FFF2-40B4-BE49-F238E27FC236}">
                <a16:creationId xmlns:a16="http://schemas.microsoft.com/office/drawing/2014/main" id="{85B903F4-AC6E-4347-A52C-198624CE9AB0}"/>
              </a:ext>
            </a:extLst>
          </p:cNvPr>
          <p:cNvGrpSpPr/>
          <p:nvPr/>
        </p:nvGrpSpPr>
        <p:grpSpPr>
          <a:xfrm>
            <a:off x="3228427" y="1082777"/>
            <a:ext cx="5790749" cy="3577425"/>
            <a:chOff x="3228427" y="1082777"/>
            <a:chExt cx="5790749" cy="3577425"/>
          </a:xfrm>
        </p:grpSpPr>
        <p:sp>
          <p:nvSpPr>
            <p:cNvPr id="79" name="Rounded Rectangle 78">
              <a:extLst>
                <a:ext uri="{FF2B5EF4-FFF2-40B4-BE49-F238E27FC236}">
                  <a16:creationId xmlns:a16="http://schemas.microsoft.com/office/drawing/2014/main" id="{D3640787-9258-7D4C-9A03-B805142CFA78}"/>
                </a:ext>
              </a:extLst>
            </p:cNvPr>
            <p:cNvSpPr/>
            <p:nvPr/>
          </p:nvSpPr>
          <p:spPr>
            <a:xfrm>
              <a:off x="8124231" y="2107247"/>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accent1"/>
                  </a:solidFill>
                  <a:latin typeface="Courier New" panose="02070309020205020404" pitchFamily="49" charset="0"/>
                  <a:cs typeface="Courier New" panose="02070309020205020404" pitchFamily="49" charset="0"/>
                </a:rPr>
                <a:t>Name</a:t>
              </a:r>
              <a:r>
                <a:rPr lang="fr-FR" sz="800" dirty="0">
                  <a:solidFill>
                    <a:schemeClr val="accent1"/>
                  </a:solidFill>
                  <a:latin typeface="Courier New" panose="02070309020205020404" pitchFamily="49" charset="0"/>
                  <a:cs typeface="Courier New" panose="02070309020205020404" pitchFamily="49" charset="0"/>
                </a:rPr>
                <a:t>: Frank</a:t>
              </a:r>
            </a:p>
            <a:p>
              <a:r>
                <a:rPr lang="fr-FR" sz="800" b="1" dirty="0">
                  <a:solidFill>
                    <a:schemeClr val="accent1"/>
                  </a:solidFill>
                  <a:latin typeface="Courier New" panose="02070309020205020404" pitchFamily="49" charset="0"/>
                  <a:cs typeface="Courier New" panose="02070309020205020404" pitchFamily="49" charset="0"/>
                </a:rPr>
                <a:t>Age</a:t>
              </a:r>
              <a:r>
                <a:rPr lang="fr-FR" sz="800" dirty="0">
                  <a:solidFill>
                    <a:schemeClr val="accent1"/>
                  </a:solidFill>
                  <a:latin typeface="Courier New" panose="02070309020205020404" pitchFamily="49" charset="0"/>
                  <a:cs typeface="Courier New" panose="02070309020205020404" pitchFamily="49" charset="0"/>
                </a:rPr>
                <a:t> : 28</a:t>
              </a:r>
            </a:p>
          </p:txBody>
        </p:sp>
        <p:sp>
          <p:nvSpPr>
            <p:cNvPr id="80" name="Rounded Rectangle 79">
              <a:extLst>
                <a:ext uri="{FF2B5EF4-FFF2-40B4-BE49-F238E27FC236}">
                  <a16:creationId xmlns:a16="http://schemas.microsoft.com/office/drawing/2014/main" id="{5AC71139-5DBB-1540-A803-011D89728B2D}"/>
                </a:ext>
              </a:extLst>
            </p:cNvPr>
            <p:cNvSpPr/>
            <p:nvPr/>
          </p:nvSpPr>
          <p:spPr>
            <a:xfrm>
              <a:off x="6775329" y="1082777"/>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accent1"/>
                  </a:solidFill>
                  <a:latin typeface="Courier New" panose="02070309020205020404" pitchFamily="49" charset="0"/>
                  <a:cs typeface="Courier New" panose="02070309020205020404" pitchFamily="49" charset="0"/>
                </a:rPr>
                <a:t>Name</a:t>
              </a:r>
              <a:r>
                <a:rPr lang="fr-FR" sz="800" dirty="0">
                  <a:solidFill>
                    <a:schemeClr val="accent1"/>
                  </a:solidFill>
                  <a:latin typeface="Courier New" panose="02070309020205020404" pitchFamily="49" charset="0"/>
                  <a:cs typeface="Courier New" panose="02070309020205020404" pitchFamily="49" charset="0"/>
                </a:rPr>
                <a:t>: Lisa</a:t>
              </a:r>
            </a:p>
            <a:p>
              <a:r>
                <a:rPr lang="fr-FR" sz="800" b="1" dirty="0">
                  <a:solidFill>
                    <a:schemeClr val="accent1"/>
                  </a:solidFill>
                  <a:latin typeface="Courier New" panose="02070309020205020404" pitchFamily="49" charset="0"/>
                  <a:cs typeface="Courier New" panose="02070309020205020404" pitchFamily="49" charset="0"/>
                </a:rPr>
                <a:t>Age</a:t>
              </a:r>
              <a:r>
                <a:rPr lang="fr-FR" sz="800" dirty="0">
                  <a:solidFill>
                    <a:schemeClr val="accent1"/>
                  </a:solidFill>
                  <a:latin typeface="Courier New" panose="02070309020205020404" pitchFamily="49" charset="0"/>
                  <a:cs typeface="Courier New" panose="02070309020205020404" pitchFamily="49" charset="0"/>
                </a:rPr>
                <a:t> : 32</a:t>
              </a:r>
            </a:p>
          </p:txBody>
        </p:sp>
        <p:sp>
          <p:nvSpPr>
            <p:cNvPr id="88" name="Rounded Rectangle 87">
              <a:extLst>
                <a:ext uri="{FF2B5EF4-FFF2-40B4-BE49-F238E27FC236}">
                  <a16:creationId xmlns:a16="http://schemas.microsoft.com/office/drawing/2014/main" id="{BD93EA89-EED4-6C44-A70A-4342A43FE733}"/>
                </a:ext>
              </a:extLst>
            </p:cNvPr>
            <p:cNvSpPr/>
            <p:nvPr/>
          </p:nvSpPr>
          <p:spPr>
            <a:xfrm>
              <a:off x="4844472" y="1531909"/>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a:solidFill>
                    <a:schemeClr val="accent1"/>
                  </a:solidFill>
                  <a:latin typeface="Courier New" panose="02070309020205020404" pitchFamily="49" charset="0"/>
                  <a:cs typeface="Courier New" panose="02070309020205020404" pitchFamily="49" charset="0"/>
                </a:rPr>
                <a:t>Number</a:t>
              </a:r>
              <a:r>
                <a:rPr lang="en-US" sz="800">
                  <a:solidFill>
                    <a:schemeClr val="accent1"/>
                  </a:solidFill>
                  <a:latin typeface="Courier New" panose="02070309020205020404" pitchFamily="49" charset="0"/>
                  <a:cs typeface="Courier New" panose="02070309020205020404" pitchFamily="49" charset="0"/>
                </a:rPr>
                <a:t>: 1234</a:t>
              </a:r>
            </a:p>
          </p:txBody>
        </p:sp>
        <p:sp>
          <p:nvSpPr>
            <p:cNvPr id="130" name="Rounded Rectangle 129">
              <a:extLst>
                <a:ext uri="{FF2B5EF4-FFF2-40B4-BE49-F238E27FC236}">
                  <a16:creationId xmlns:a16="http://schemas.microsoft.com/office/drawing/2014/main" id="{459E847B-B207-CF41-AF20-873D65778274}"/>
                </a:ext>
              </a:extLst>
            </p:cNvPr>
            <p:cNvSpPr/>
            <p:nvPr/>
          </p:nvSpPr>
          <p:spPr>
            <a:xfrm>
              <a:off x="7372965" y="3591074"/>
              <a:ext cx="1537572"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dirty="0">
                  <a:solidFill>
                    <a:schemeClr val="accent1"/>
                  </a:solidFill>
                  <a:latin typeface="Courier New" panose="02070309020205020404" pitchFamily="49" charset="0"/>
                  <a:cs typeface="Courier New" panose="02070309020205020404" pitchFamily="49" charset="0"/>
                </a:rPr>
                <a:t>Street </a:t>
              </a:r>
              <a:r>
                <a:rPr lang="en-US" sz="800" dirty="0">
                  <a:solidFill>
                    <a:schemeClr val="accent1"/>
                  </a:solidFill>
                  <a:latin typeface="Courier New" panose="02070309020205020404" pitchFamily="49" charset="0"/>
                  <a:cs typeface="Courier New" panose="02070309020205020404" pitchFamily="49" charset="0"/>
                </a:rPr>
                <a:t>: 123 West Street</a:t>
              </a:r>
            </a:p>
            <a:p>
              <a:r>
                <a:rPr lang="en-US" sz="800" b="1" dirty="0">
                  <a:solidFill>
                    <a:schemeClr val="accent1"/>
                  </a:solidFill>
                  <a:latin typeface="Courier New" panose="02070309020205020404" pitchFamily="49" charset="0"/>
                  <a:cs typeface="Courier New" panose="02070309020205020404" pitchFamily="49" charset="0"/>
                </a:rPr>
                <a:t>zipcode</a:t>
              </a:r>
              <a:r>
                <a:rPr lang="en-US" sz="800" dirty="0">
                  <a:solidFill>
                    <a:schemeClr val="accent1"/>
                  </a:solidFill>
                  <a:latin typeface="Courier New" panose="02070309020205020404" pitchFamily="49" charset="0"/>
                  <a:cs typeface="Courier New" panose="02070309020205020404" pitchFamily="49" charset="0"/>
                </a:rPr>
                <a:t>: 44534</a:t>
              </a:r>
            </a:p>
            <a:p>
              <a:endParaRPr lang="en-US" sz="800" dirty="0">
                <a:solidFill>
                  <a:schemeClr val="accent1"/>
                </a:solidFill>
                <a:latin typeface="Courier New" panose="02070309020205020404" pitchFamily="49" charset="0"/>
                <a:cs typeface="Courier New" panose="02070309020205020404" pitchFamily="49" charset="0"/>
              </a:endParaRPr>
            </a:p>
          </p:txBody>
        </p:sp>
        <p:sp>
          <p:nvSpPr>
            <p:cNvPr id="131" name="Rounded Rectangle 130">
              <a:extLst>
                <a:ext uri="{FF2B5EF4-FFF2-40B4-BE49-F238E27FC236}">
                  <a16:creationId xmlns:a16="http://schemas.microsoft.com/office/drawing/2014/main" id="{97AF0F16-65D9-A44C-B7BB-F1D4B3D51ECB}"/>
                </a:ext>
              </a:extLst>
            </p:cNvPr>
            <p:cNvSpPr/>
            <p:nvPr/>
          </p:nvSpPr>
          <p:spPr>
            <a:xfrm>
              <a:off x="6184622" y="4067234"/>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dirty="0">
                  <a:solidFill>
                    <a:schemeClr val="accent1"/>
                  </a:solidFill>
                  <a:latin typeface="Courier New" panose="02070309020205020404" pitchFamily="49" charset="0"/>
                  <a:cs typeface="Courier New" panose="02070309020205020404" pitchFamily="49" charset="0"/>
                </a:rPr>
                <a:t>name</a:t>
              </a:r>
              <a:r>
                <a:rPr lang="en-US" sz="800" dirty="0">
                  <a:solidFill>
                    <a:schemeClr val="accent1"/>
                  </a:solidFill>
                  <a:latin typeface="Courier New" panose="02070309020205020404" pitchFamily="49" charset="0"/>
                  <a:cs typeface="Courier New" panose="02070309020205020404" pitchFamily="49" charset="0"/>
                </a:rPr>
                <a:t>: shirt</a:t>
              </a:r>
            </a:p>
            <a:p>
              <a:r>
                <a:rPr lang="en-US" sz="800" b="1" dirty="0">
                  <a:solidFill>
                    <a:schemeClr val="accent1"/>
                  </a:solidFill>
                  <a:latin typeface="Courier New" panose="02070309020205020404" pitchFamily="49" charset="0"/>
                  <a:cs typeface="Courier New" panose="02070309020205020404" pitchFamily="49" charset="0"/>
                </a:rPr>
                <a:t>size</a:t>
              </a:r>
              <a:r>
                <a:rPr lang="en-US" sz="800" dirty="0">
                  <a:solidFill>
                    <a:schemeClr val="accent1"/>
                  </a:solidFill>
                  <a:latin typeface="Courier New" panose="02070309020205020404" pitchFamily="49" charset="0"/>
                  <a:cs typeface="Courier New" panose="02070309020205020404" pitchFamily="49" charset="0"/>
                </a:rPr>
                <a:t>: XL</a:t>
              </a:r>
            </a:p>
          </p:txBody>
        </p:sp>
        <p:sp>
          <p:nvSpPr>
            <p:cNvPr id="132" name="Rounded Rectangle 131">
              <a:extLst>
                <a:ext uri="{FF2B5EF4-FFF2-40B4-BE49-F238E27FC236}">
                  <a16:creationId xmlns:a16="http://schemas.microsoft.com/office/drawing/2014/main" id="{F2E93EA2-F710-0D49-8C87-6C7C22C0ADA2}"/>
                </a:ext>
              </a:extLst>
            </p:cNvPr>
            <p:cNvSpPr/>
            <p:nvPr/>
          </p:nvSpPr>
          <p:spPr>
            <a:xfrm>
              <a:off x="3228427" y="4363718"/>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dirty="0">
                  <a:solidFill>
                    <a:schemeClr val="accent1"/>
                  </a:solidFill>
                  <a:latin typeface="Courier New" panose="02070309020205020404" pitchFamily="49" charset="0"/>
                  <a:cs typeface="Courier New" panose="02070309020205020404" pitchFamily="49" charset="0"/>
                </a:rPr>
                <a:t>Type </a:t>
              </a:r>
              <a:r>
                <a:rPr lang="en-US" sz="800" dirty="0">
                  <a:solidFill>
                    <a:schemeClr val="accent1"/>
                  </a:solidFill>
                  <a:latin typeface="Courier New" panose="02070309020205020404" pitchFamily="49" charset="0"/>
                  <a:cs typeface="Courier New" panose="02070309020205020404" pitchFamily="49" charset="0"/>
                </a:rPr>
                <a:t>: color</a:t>
              </a:r>
            </a:p>
            <a:p>
              <a:r>
                <a:rPr lang="en-US" sz="800" b="1" dirty="0">
                  <a:solidFill>
                    <a:schemeClr val="accent1"/>
                  </a:solidFill>
                  <a:latin typeface="Courier New" panose="02070309020205020404" pitchFamily="49" charset="0"/>
                  <a:cs typeface="Courier New" panose="02070309020205020404" pitchFamily="49" charset="0"/>
                </a:rPr>
                <a:t>value</a:t>
              </a:r>
              <a:r>
                <a:rPr lang="en-US" sz="800" dirty="0">
                  <a:solidFill>
                    <a:schemeClr val="accent1"/>
                  </a:solidFill>
                  <a:latin typeface="Courier New" panose="02070309020205020404" pitchFamily="49" charset="0"/>
                  <a:cs typeface="Courier New" panose="02070309020205020404" pitchFamily="49" charset="0"/>
                </a:rPr>
                <a:t>: white</a:t>
              </a:r>
            </a:p>
          </p:txBody>
        </p:sp>
        <p:sp>
          <p:nvSpPr>
            <p:cNvPr id="133" name="Rounded Rectangle 132">
              <a:extLst>
                <a:ext uri="{FF2B5EF4-FFF2-40B4-BE49-F238E27FC236}">
                  <a16:creationId xmlns:a16="http://schemas.microsoft.com/office/drawing/2014/main" id="{8839356F-7E68-8443-BD33-E731695A2EEE}"/>
                </a:ext>
              </a:extLst>
            </p:cNvPr>
            <p:cNvSpPr/>
            <p:nvPr/>
          </p:nvSpPr>
          <p:spPr>
            <a:xfrm>
              <a:off x="3908156" y="2683665"/>
              <a:ext cx="894945" cy="296484"/>
            </a:xfrm>
            <a:prstGeom prst="round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en-US" sz="800" b="1" dirty="0">
                  <a:solidFill>
                    <a:schemeClr val="accent1"/>
                  </a:solidFill>
                  <a:latin typeface="Courier New" panose="02070309020205020404" pitchFamily="49" charset="0"/>
                  <a:cs typeface="Courier New" panose="02070309020205020404" pitchFamily="49" charset="0"/>
                </a:rPr>
                <a:t>name</a:t>
              </a:r>
              <a:r>
                <a:rPr lang="en-US" sz="800" dirty="0">
                  <a:solidFill>
                    <a:schemeClr val="accent1"/>
                  </a:solidFill>
                  <a:latin typeface="Courier New" panose="02070309020205020404" pitchFamily="49" charset="0"/>
                  <a:cs typeface="Courier New" panose="02070309020205020404" pitchFamily="49" charset="0"/>
                </a:rPr>
                <a:t>: socks</a:t>
              </a:r>
            </a:p>
            <a:p>
              <a:r>
                <a:rPr lang="en-US" sz="800" b="1" dirty="0">
                  <a:solidFill>
                    <a:schemeClr val="accent1"/>
                  </a:solidFill>
                  <a:latin typeface="Courier New" panose="02070309020205020404" pitchFamily="49" charset="0"/>
                  <a:cs typeface="Courier New" panose="02070309020205020404" pitchFamily="49" charset="0"/>
                </a:rPr>
                <a:t>size</a:t>
              </a:r>
              <a:r>
                <a:rPr lang="en-US" sz="800" dirty="0">
                  <a:solidFill>
                    <a:schemeClr val="accent1"/>
                  </a:solidFill>
                  <a:latin typeface="Courier New" panose="02070309020205020404" pitchFamily="49" charset="0"/>
                  <a:cs typeface="Courier New" panose="02070309020205020404" pitchFamily="49" charset="0"/>
                </a:rPr>
                <a:t>: XL</a:t>
              </a:r>
            </a:p>
          </p:txBody>
        </p:sp>
      </p:grpSp>
      <p:grpSp>
        <p:nvGrpSpPr>
          <p:cNvPr id="228" name="Group 227">
            <a:extLst>
              <a:ext uri="{FF2B5EF4-FFF2-40B4-BE49-F238E27FC236}">
                <a16:creationId xmlns:a16="http://schemas.microsoft.com/office/drawing/2014/main" id="{CC608449-552D-7A4A-A0E6-3FCE17975D77}"/>
              </a:ext>
            </a:extLst>
          </p:cNvPr>
          <p:cNvGrpSpPr/>
          <p:nvPr/>
        </p:nvGrpSpPr>
        <p:grpSpPr>
          <a:xfrm>
            <a:off x="4644028" y="1515521"/>
            <a:ext cx="3205631" cy="2906054"/>
            <a:chOff x="4644028" y="1515521"/>
            <a:chExt cx="3205631" cy="2906054"/>
          </a:xfrm>
        </p:grpSpPr>
        <p:sp>
          <p:nvSpPr>
            <p:cNvPr id="77" name="TextBox 76">
              <a:extLst>
                <a:ext uri="{FF2B5EF4-FFF2-40B4-BE49-F238E27FC236}">
                  <a16:creationId xmlns:a16="http://schemas.microsoft.com/office/drawing/2014/main" id="{BD5BF4F4-CDF8-0A4B-A9A8-FEE4B740DB69}"/>
                </a:ext>
              </a:extLst>
            </p:cNvPr>
            <p:cNvSpPr txBox="1"/>
            <p:nvPr/>
          </p:nvSpPr>
          <p:spPr>
            <a:xfrm>
              <a:off x="7035193" y="1542936"/>
              <a:ext cx="122013" cy="123111"/>
            </a:xfrm>
            <a:prstGeom prst="rect">
              <a:avLst/>
            </a:prstGeom>
            <a:noFill/>
          </p:spPr>
          <p:txBody>
            <a:bodyPr wrap="square" lIns="0" tIns="0" rIns="0" bIns="0" rtlCol="0">
              <a:spAutoFit/>
            </a:bodyPr>
            <a:lstStyle/>
            <a:p>
              <a:r>
                <a:rPr lang="en-US" sz="800" dirty="0"/>
                <a:t>16</a:t>
              </a:r>
            </a:p>
          </p:txBody>
        </p:sp>
        <p:sp>
          <p:nvSpPr>
            <p:cNvPr id="78" name="TextBox 77">
              <a:extLst>
                <a:ext uri="{FF2B5EF4-FFF2-40B4-BE49-F238E27FC236}">
                  <a16:creationId xmlns:a16="http://schemas.microsoft.com/office/drawing/2014/main" id="{C062EE00-2FDE-DE45-90DE-287508E1BC3C}"/>
                </a:ext>
              </a:extLst>
            </p:cNvPr>
            <p:cNvSpPr txBox="1"/>
            <p:nvPr/>
          </p:nvSpPr>
          <p:spPr>
            <a:xfrm>
              <a:off x="7727646" y="2521435"/>
              <a:ext cx="122013" cy="123111"/>
            </a:xfrm>
            <a:prstGeom prst="rect">
              <a:avLst/>
            </a:prstGeom>
            <a:noFill/>
          </p:spPr>
          <p:txBody>
            <a:bodyPr wrap="square" lIns="0" tIns="0" rIns="0" bIns="0" rtlCol="0">
              <a:spAutoFit/>
            </a:bodyPr>
            <a:lstStyle/>
            <a:p>
              <a:r>
                <a:rPr lang="en-US" sz="800" dirty="0"/>
                <a:t>17</a:t>
              </a:r>
            </a:p>
          </p:txBody>
        </p:sp>
        <p:sp>
          <p:nvSpPr>
            <p:cNvPr id="134" name="TextBox 133">
              <a:extLst>
                <a:ext uri="{FF2B5EF4-FFF2-40B4-BE49-F238E27FC236}">
                  <a16:creationId xmlns:a16="http://schemas.microsoft.com/office/drawing/2014/main" id="{A4988A2F-9320-9E42-A8FB-09EDED87185E}"/>
                </a:ext>
              </a:extLst>
            </p:cNvPr>
            <p:cNvSpPr txBox="1"/>
            <p:nvPr/>
          </p:nvSpPr>
          <p:spPr>
            <a:xfrm>
              <a:off x="5921069" y="4298464"/>
              <a:ext cx="122013" cy="123111"/>
            </a:xfrm>
            <a:prstGeom prst="rect">
              <a:avLst/>
            </a:prstGeom>
            <a:noFill/>
          </p:spPr>
          <p:txBody>
            <a:bodyPr wrap="square" lIns="0" tIns="0" rIns="0" bIns="0" rtlCol="0">
              <a:spAutoFit/>
            </a:bodyPr>
            <a:lstStyle/>
            <a:p>
              <a:r>
                <a:rPr lang="en-US" sz="800" dirty="0"/>
                <a:t>19</a:t>
              </a:r>
            </a:p>
          </p:txBody>
        </p:sp>
        <p:sp>
          <p:nvSpPr>
            <p:cNvPr id="192" name="TextBox 191">
              <a:extLst>
                <a:ext uri="{FF2B5EF4-FFF2-40B4-BE49-F238E27FC236}">
                  <a16:creationId xmlns:a16="http://schemas.microsoft.com/office/drawing/2014/main" id="{BBB1806E-EE97-8A45-90E5-AC7F61A0AD9D}"/>
                </a:ext>
              </a:extLst>
            </p:cNvPr>
            <p:cNvSpPr txBox="1"/>
            <p:nvPr/>
          </p:nvSpPr>
          <p:spPr>
            <a:xfrm>
              <a:off x="4644028" y="3229393"/>
              <a:ext cx="122013" cy="123111"/>
            </a:xfrm>
            <a:prstGeom prst="rect">
              <a:avLst/>
            </a:prstGeom>
            <a:noFill/>
          </p:spPr>
          <p:txBody>
            <a:bodyPr wrap="square" lIns="0" tIns="0" rIns="0" bIns="0" rtlCol="0">
              <a:spAutoFit/>
            </a:bodyPr>
            <a:lstStyle/>
            <a:p>
              <a:r>
                <a:rPr lang="en-US" sz="800" dirty="0"/>
                <a:t>18</a:t>
              </a:r>
            </a:p>
          </p:txBody>
        </p:sp>
        <p:sp>
          <p:nvSpPr>
            <p:cNvPr id="193" name="TextBox 192">
              <a:extLst>
                <a:ext uri="{FF2B5EF4-FFF2-40B4-BE49-F238E27FC236}">
                  <a16:creationId xmlns:a16="http://schemas.microsoft.com/office/drawing/2014/main" id="{6A10AA38-1382-9D4D-B8A2-72A5B0BB1016}"/>
                </a:ext>
              </a:extLst>
            </p:cNvPr>
            <p:cNvSpPr txBox="1"/>
            <p:nvPr/>
          </p:nvSpPr>
          <p:spPr>
            <a:xfrm>
              <a:off x="5169389" y="1972491"/>
              <a:ext cx="122013" cy="123111"/>
            </a:xfrm>
            <a:prstGeom prst="rect">
              <a:avLst/>
            </a:prstGeom>
            <a:noFill/>
          </p:spPr>
          <p:txBody>
            <a:bodyPr wrap="square" lIns="0" tIns="0" rIns="0" bIns="0" rtlCol="0">
              <a:spAutoFit/>
            </a:bodyPr>
            <a:lstStyle/>
            <a:p>
              <a:r>
                <a:rPr lang="en-US" sz="800" dirty="0"/>
                <a:t>11</a:t>
              </a:r>
            </a:p>
          </p:txBody>
        </p:sp>
        <p:sp>
          <p:nvSpPr>
            <p:cNvPr id="194" name="TextBox 193">
              <a:extLst>
                <a:ext uri="{FF2B5EF4-FFF2-40B4-BE49-F238E27FC236}">
                  <a16:creationId xmlns:a16="http://schemas.microsoft.com/office/drawing/2014/main" id="{F54D6024-6FDA-A549-B493-9EC653CED7BE}"/>
                </a:ext>
              </a:extLst>
            </p:cNvPr>
            <p:cNvSpPr txBox="1"/>
            <p:nvPr/>
          </p:nvSpPr>
          <p:spPr>
            <a:xfrm>
              <a:off x="6393008" y="1515521"/>
              <a:ext cx="122013" cy="123111"/>
            </a:xfrm>
            <a:prstGeom prst="rect">
              <a:avLst/>
            </a:prstGeom>
            <a:noFill/>
          </p:spPr>
          <p:txBody>
            <a:bodyPr wrap="square" lIns="0" tIns="0" rIns="0" bIns="0" rtlCol="0">
              <a:spAutoFit/>
            </a:bodyPr>
            <a:lstStyle/>
            <a:p>
              <a:r>
                <a:rPr lang="en-US" sz="800" dirty="0"/>
                <a:t>14</a:t>
              </a:r>
            </a:p>
          </p:txBody>
        </p:sp>
        <p:sp>
          <p:nvSpPr>
            <p:cNvPr id="201" name="TextBox 200">
              <a:extLst>
                <a:ext uri="{FF2B5EF4-FFF2-40B4-BE49-F238E27FC236}">
                  <a16:creationId xmlns:a16="http://schemas.microsoft.com/office/drawing/2014/main" id="{91AD897B-686B-854C-9C95-65E1D07DD430}"/>
                </a:ext>
              </a:extLst>
            </p:cNvPr>
            <p:cNvSpPr txBox="1"/>
            <p:nvPr/>
          </p:nvSpPr>
          <p:spPr>
            <a:xfrm>
              <a:off x="7055612" y="1827148"/>
              <a:ext cx="122013" cy="123111"/>
            </a:xfrm>
            <a:prstGeom prst="rect">
              <a:avLst/>
            </a:prstGeom>
            <a:noFill/>
          </p:spPr>
          <p:txBody>
            <a:bodyPr wrap="square" lIns="0" tIns="0" rIns="0" bIns="0" rtlCol="0">
              <a:spAutoFit/>
            </a:bodyPr>
            <a:lstStyle/>
            <a:p>
              <a:r>
                <a:rPr lang="en-US" sz="800" dirty="0"/>
                <a:t>15</a:t>
              </a:r>
            </a:p>
          </p:txBody>
        </p:sp>
        <p:sp>
          <p:nvSpPr>
            <p:cNvPr id="215" name="TextBox 214">
              <a:extLst>
                <a:ext uri="{FF2B5EF4-FFF2-40B4-BE49-F238E27FC236}">
                  <a16:creationId xmlns:a16="http://schemas.microsoft.com/office/drawing/2014/main" id="{B20C45B8-58B9-DB40-AB0A-007FA7AF1505}"/>
                </a:ext>
              </a:extLst>
            </p:cNvPr>
            <p:cNvSpPr txBox="1"/>
            <p:nvPr/>
          </p:nvSpPr>
          <p:spPr>
            <a:xfrm>
              <a:off x="5717065" y="2336631"/>
              <a:ext cx="122013" cy="123111"/>
            </a:xfrm>
            <a:prstGeom prst="rect">
              <a:avLst/>
            </a:prstGeom>
            <a:noFill/>
          </p:spPr>
          <p:txBody>
            <a:bodyPr wrap="square" lIns="0" tIns="0" rIns="0" bIns="0" rtlCol="0">
              <a:spAutoFit/>
            </a:bodyPr>
            <a:lstStyle/>
            <a:p>
              <a:r>
                <a:rPr lang="en-US" sz="800" dirty="0"/>
                <a:t>12</a:t>
              </a:r>
            </a:p>
          </p:txBody>
        </p:sp>
        <p:sp>
          <p:nvSpPr>
            <p:cNvPr id="216" name="TextBox 215">
              <a:extLst>
                <a:ext uri="{FF2B5EF4-FFF2-40B4-BE49-F238E27FC236}">
                  <a16:creationId xmlns:a16="http://schemas.microsoft.com/office/drawing/2014/main" id="{E4C0FF5A-EEC1-C54A-A3D4-C9B2C0DDE277}"/>
                </a:ext>
              </a:extLst>
            </p:cNvPr>
            <p:cNvSpPr txBox="1"/>
            <p:nvPr/>
          </p:nvSpPr>
          <p:spPr>
            <a:xfrm>
              <a:off x="5857422" y="2000203"/>
              <a:ext cx="122013" cy="123111"/>
            </a:xfrm>
            <a:prstGeom prst="rect">
              <a:avLst/>
            </a:prstGeom>
            <a:noFill/>
          </p:spPr>
          <p:txBody>
            <a:bodyPr wrap="square" lIns="0" tIns="0" rIns="0" bIns="0" rtlCol="0">
              <a:spAutoFit/>
            </a:bodyPr>
            <a:lstStyle/>
            <a:p>
              <a:r>
                <a:rPr lang="en-US" sz="800" dirty="0"/>
                <a:t>13</a:t>
              </a:r>
            </a:p>
          </p:txBody>
        </p:sp>
      </p:grpSp>
      <p:sp>
        <p:nvSpPr>
          <p:cNvPr id="220" name="Rectangle 219">
            <a:extLst>
              <a:ext uri="{FF2B5EF4-FFF2-40B4-BE49-F238E27FC236}">
                <a16:creationId xmlns:a16="http://schemas.microsoft.com/office/drawing/2014/main" id="{AC7A5678-654B-DA42-AA48-32B7E299878F}"/>
              </a:ext>
            </a:extLst>
          </p:cNvPr>
          <p:cNvSpPr/>
          <p:nvPr/>
        </p:nvSpPr>
        <p:spPr>
          <a:xfrm>
            <a:off x="62222" y="968255"/>
            <a:ext cx="4390946" cy="307777"/>
          </a:xfrm>
          <a:prstGeom prst="rect">
            <a:avLst/>
          </a:prstGeom>
        </p:spPr>
        <p:txBody>
          <a:bodyPr wrap="none">
            <a:spAutoFit/>
          </a:bodyPr>
          <a:lstStyle/>
          <a:p>
            <a:pPr marL="285750" lvl="0" indent="-285750">
              <a:defRPr/>
            </a:pPr>
            <a:r>
              <a:rPr lang="en-US" dirty="0">
                <a:solidFill>
                  <a:schemeClr val="tx1"/>
                </a:solidFill>
              </a:rPr>
              <a:t>Find all product names purchased by Frank’s friends.</a:t>
            </a:r>
          </a:p>
        </p:txBody>
      </p:sp>
      <p:sp>
        <p:nvSpPr>
          <p:cNvPr id="221" name="Shape 287">
            <a:extLst>
              <a:ext uri="{FF2B5EF4-FFF2-40B4-BE49-F238E27FC236}">
                <a16:creationId xmlns:a16="http://schemas.microsoft.com/office/drawing/2014/main" id="{6D832865-054E-E349-A018-6AC9ADA657CE}"/>
              </a:ext>
            </a:extLst>
          </p:cNvPr>
          <p:cNvSpPr txBox="1"/>
          <p:nvPr/>
        </p:nvSpPr>
        <p:spPr>
          <a:xfrm>
            <a:off x="96033" y="1322207"/>
            <a:ext cx="3613297" cy="1774762"/>
          </a:xfrm>
          <a:prstGeom prst="rect">
            <a:avLst/>
          </a:prstGeom>
          <a:solidFill>
            <a:schemeClr val="bg1">
              <a:lumMod val="95000"/>
            </a:schemeClr>
          </a:solidFill>
          <a:ln>
            <a:solidFill>
              <a:schemeClr val="bg2"/>
            </a:solidFill>
            <a:prstDash val="dash"/>
          </a:ln>
        </p:spPr>
        <p:txBody>
          <a:bodyPr lIns="91425" tIns="91425" rIns="91425" bIns="91425" anchor="t" anchorCtr="0">
            <a:noAutofit/>
          </a:bodyPr>
          <a:lstStyle/>
          <a:p>
            <a:pPr lvl="0">
              <a:lnSpc>
                <a:spcPct val="115000"/>
              </a:lnSpc>
            </a:pPr>
            <a:r>
              <a:rPr lang="fr-FR" sz="1050" dirty="0">
                <a:latin typeface="Courier New"/>
                <a:ea typeface="Courier New"/>
                <a:cs typeface="Courier New"/>
                <a:sym typeface="Courier New"/>
              </a:rPr>
              <a:t>g.V()</a:t>
            </a:r>
          </a:p>
        </p:txBody>
      </p:sp>
      <p:grpSp>
        <p:nvGrpSpPr>
          <p:cNvPr id="227" name="Group 226">
            <a:extLst>
              <a:ext uri="{FF2B5EF4-FFF2-40B4-BE49-F238E27FC236}">
                <a16:creationId xmlns:a16="http://schemas.microsoft.com/office/drawing/2014/main" id="{0936457C-6C75-6A4E-BE8D-53AD4762482E}"/>
              </a:ext>
            </a:extLst>
          </p:cNvPr>
          <p:cNvGrpSpPr/>
          <p:nvPr/>
        </p:nvGrpSpPr>
        <p:grpSpPr>
          <a:xfrm>
            <a:off x="3565416" y="1650557"/>
            <a:ext cx="4590244" cy="3138613"/>
            <a:chOff x="3565416" y="1650557"/>
            <a:chExt cx="4590244" cy="3138613"/>
          </a:xfrm>
        </p:grpSpPr>
        <p:grpSp>
          <p:nvGrpSpPr>
            <p:cNvPr id="225" name="Group 224">
              <a:extLst>
                <a:ext uri="{FF2B5EF4-FFF2-40B4-BE49-F238E27FC236}">
                  <a16:creationId xmlns:a16="http://schemas.microsoft.com/office/drawing/2014/main" id="{FE68D758-868C-6B4D-9F73-5317C24F34BD}"/>
                </a:ext>
              </a:extLst>
            </p:cNvPr>
            <p:cNvGrpSpPr/>
            <p:nvPr/>
          </p:nvGrpSpPr>
          <p:grpSpPr>
            <a:xfrm>
              <a:off x="7260715" y="1757300"/>
              <a:ext cx="894945" cy="206090"/>
              <a:chOff x="7260715" y="1757300"/>
              <a:chExt cx="894945" cy="206090"/>
            </a:xfrm>
          </p:grpSpPr>
          <p:sp>
            <p:nvSpPr>
              <p:cNvPr id="195" name="Rounded Rectangle 194">
                <a:extLst>
                  <a:ext uri="{FF2B5EF4-FFF2-40B4-BE49-F238E27FC236}">
                    <a16:creationId xmlns:a16="http://schemas.microsoft.com/office/drawing/2014/main" id="{733C0367-7DDA-BD41-92F5-857E1B44394B}"/>
                  </a:ext>
                </a:extLst>
              </p:cNvPr>
              <p:cNvSpPr/>
              <p:nvPr/>
            </p:nvSpPr>
            <p:spPr>
              <a:xfrm>
                <a:off x="7260715" y="1856774"/>
                <a:ext cx="894945" cy="106616"/>
              </a:xfrm>
              <a:prstGeom prst="roundRect">
                <a:avLst/>
              </a:prstGeom>
              <a:solidFill>
                <a:schemeClr val="lt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type</a:t>
                </a:r>
                <a:r>
                  <a:rPr lang="fr-FR" sz="800" dirty="0">
                    <a:solidFill>
                      <a:schemeClr val="bg2"/>
                    </a:solidFill>
                    <a:latin typeface="Courier New" panose="02070309020205020404" pitchFamily="49" charset="0"/>
                    <a:cs typeface="Courier New" panose="02070309020205020404" pitchFamily="49" charset="0"/>
                  </a:rPr>
                  <a:t> : friend</a:t>
                </a:r>
              </a:p>
            </p:txBody>
          </p:sp>
          <p:sp>
            <p:nvSpPr>
              <p:cNvPr id="196" name="Rounded Rectangle 195">
                <a:extLst>
                  <a:ext uri="{FF2B5EF4-FFF2-40B4-BE49-F238E27FC236}">
                    <a16:creationId xmlns:a16="http://schemas.microsoft.com/office/drawing/2014/main" id="{4035EBD9-D54D-6741-B339-B9AA5FC4B44B}"/>
                  </a:ext>
                </a:extLst>
              </p:cNvPr>
              <p:cNvSpPr/>
              <p:nvPr/>
            </p:nvSpPr>
            <p:spPr>
              <a:xfrm>
                <a:off x="7260715" y="1757300"/>
                <a:ext cx="894945" cy="10012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related</a:t>
                </a:r>
              </a:p>
            </p:txBody>
          </p:sp>
        </p:grpSp>
        <p:grpSp>
          <p:nvGrpSpPr>
            <p:cNvPr id="226" name="Group 225">
              <a:extLst>
                <a:ext uri="{FF2B5EF4-FFF2-40B4-BE49-F238E27FC236}">
                  <a16:creationId xmlns:a16="http://schemas.microsoft.com/office/drawing/2014/main" id="{DAF235A3-70FD-AE4F-8113-CA9BE8B4D6A0}"/>
                </a:ext>
              </a:extLst>
            </p:cNvPr>
            <p:cNvGrpSpPr/>
            <p:nvPr/>
          </p:nvGrpSpPr>
          <p:grpSpPr>
            <a:xfrm>
              <a:off x="6509698" y="2718304"/>
              <a:ext cx="972560" cy="205414"/>
              <a:chOff x="6509698" y="2718304"/>
              <a:chExt cx="972560" cy="205414"/>
            </a:xfrm>
          </p:grpSpPr>
          <p:sp>
            <p:nvSpPr>
              <p:cNvPr id="197" name="Rounded Rectangle 196">
                <a:extLst>
                  <a:ext uri="{FF2B5EF4-FFF2-40B4-BE49-F238E27FC236}">
                    <a16:creationId xmlns:a16="http://schemas.microsoft.com/office/drawing/2014/main" id="{A66416EC-CA9A-4D4D-8D90-095FB8431949}"/>
                  </a:ext>
                </a:extLst>
              </p:cNvPr>
              <p:cNvSpPr/>
              <p:nvPr/>
            </p:nvSpPr>
            <p:spPr>
              <a:xfrm>
                <a:off x="6509698" y="2817778"/>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since</a:t>
                </a:r>
                <a:r>
                  <a:rPr lang="fr-FR" sz="800" dirty="0">
                    <a:solidFill>
                      <a:schemeClr val="bg2"/>
                    </a:solidFill>
                    <a:latin typeface="Courier New" panose="02070309020205020404" pitchFamily="49" charset="0"/>
                    <a:cs typeface="Courier New" panose="02070309020205020404" pitchFamily="49" charset="0"/>
                  </a:rPr>
                  <a:t>: 1/1/2000</a:t>
                </a:r>
              </a:p>
            </p:txBody>
          </p:sp>
          <p:sp>
            <p:nvSpPr>
              <p:cNvPr id="198" name="Rounded Rectangle 197">
                <a:extLst>
                  <a:ext uri="{FF2B5EF4-FFF2-40B4-BE49-F238E27FC236}">
                    <a16:creationId xmlns:a16="http://schemas.microsoft.com/office/drawing/2014/main" id="{49246780-900B-1A40-9465-A1AC671AED16}"/>
                  </a:ext>
                </a:extLst>
              </p:cNvPr>
              <p:cNvSpPr/>
              <p:nvPr/>
            </p:nvSpPr>
            <p:spPr>
              <a:xfrm>
                <a:off x="6509698" y="2718304"/>
                <a:ext cx="972560" cy="99473"/>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resides</a:t>
                </a:r>
              </a:p>
            </p:txBody>
          </p:sp>
        </p:grpSp>
        <p:grpSp>
          <p:nvGrpSpPr>
            <p:cNvPr id="202" name="Group 201">
              <a:extLst>
                <a:ext uri="{FF2B5EF4-FFF2-40B4-BE49-F238E27FC236}">
                  <a16:creationId xmlns:a16="http://schemas.microsoft.com/office/drawing/2014/main" id="{6246527B-A697-4F46-8320-4FC4FC4FD42A}"/>
                </a:ext>
              </a:extLst>
            </p:cNvPr>
            <p:cNvGrpSpPr/>
            <p:nvPr/>
          </p:nvGrpSpPr>
          <p:grpSpPr>
            <a:xfrm>
              <a:off x="5934587" y="2249407"/>
              <a:ext cx="972560" cy="205414"/>
              <a:chOff x="5837310" y="2422865"/>
              <a:chExt cx="972560" cy="205414"/>
            </a:xfrm>
          </p:grpSpPr>
          <p:sp>
            <p:nvSpPr>
              <p:cNvPr id="199" name="Rounded Rectangle 198">
                <a:extLst>
                  <a:ext uri="{FF2B5EF4-FFF2-40B4-BE49-F238E27FC236}">
                    <a16:creationId xmlns:a16="http://schemas.microsoft.com/office/drawing/2014/main" id="{D5B6DE27-BEFE-6E48-8333-F3758C034328}"/>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date</a:t>
                </a:r>
                <a:r>
                  <a:rPr lang="fr-FR" sz="800" dirty="0">
                    <a:solidFill>
                      <a:schemeClr val="bg2"/>
                    </a:solidFill>
                    <a:latin typeface="Courier New" panose="02070309020205020404" pitchFamily="49" charset="0"/>
                    <a:cs typeface="Courier New" panose="02070309020205020404" pitchFamily="49" charset="0"/>
                  </a:rPr>
                  <a:t>: 1/2/2016</a:t>
                </a:r>
              </a:p>
            </p:txBody>
          </p:sp>
          <p:sp>
            <p:nvSpPr>
              <p:cNvPr id="200" name="Rounded Rectangle 199">
                <a:extLst>
                  <a:ext uri="{FF2B5EF4-FFF2-40B4-BE49-F238E27FC236}">
                    <a16:creationId xmlns:a16="http://schemas.microsoft.com/office/drawing/2014/main" id="{188BAE55-2BF8-8149-8289-7BB429161719}"/>
                  </a:ext>
                </a:extLst>
              </p:cNvPr>
              <p:cNvSpPr/>
              <p:nvPr/>
            </p:nvSpPr>
            <p:spPr>
              <a:xfrm>
                <a:off x="5837310" y="2422865"/>
                <a:ext cx="972560" cy="99473"/>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ships</a:t>
                </a:r>
              </a:p>
            </p:txBody>
          </p:sp>
        </p:grpSp>
        <p:grpSp>
          <p:nvGrpSpPr>
            <p:cNvPr id="203" name="Group 202">
              <a:extLst>
                <a:ext uri="{FF2B5EF4-FFF2-40B4-BE49-F238E27FC236}">
                  <a16:creationId xmlns:a16="http://schemas.microsoft.com/office/drawing/2014/main" id="{E9E35F6D-E132-2D4D-AAD4-B8D94B016EC8}"/>
                </a:ext>
              </a:extLst>
            </p:cNvPr>
            <p:cNvGrpSpPr/>
            <p:nvPr/>
          </p:nvGrpSpPr>
          <p:grpSpPr>
            <a:xfrm>
              <a:off x="4977036" y="4588277"/>
              <a:ext cx="982288" cy="200893"/>
              <a:chOff x="5827582" y="2427386"/>
              <a:chExt cx="982288" cy="200893"/>
            </a:xfrm>
          </p:grpSpPr>
          <p:sp>
            <p:nvSpPr>
              <p:cNvPr id="204" name="Rounded Rectangle 203">
                <a:extLst>
                  <a:ext uri="{FF2B5EF4-FFF2-40B4-BE49-F238E27FC236}">
                    <a16:creationId xmlns:a16="http://schemas.microsoft.com/office/drawing/2014/main" id="{EC5DDD13-4AA4-5348-8312-2236CB72DA18}"/>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valid</a:t>
                </a:r>
                <a:r>
                  <a:rPr lang="fr-FR" sz="800" dirty="0">
                    <a:solidFill>
                      <a:schemeClr val="bg2"/>
                    </a:solidFill>
                    <a:latin typeface="Courier New" panose="02070309020205020404" pitchFamily="49" charset="0"/>
                    <a:cs typeface="Courier New" panose="02070309020205020404" pitchFamily="49" charset="0"/>
                  </a:rPr>
                  <a:t>: 1/2/2012</a:t>
                </a:r>
              </a:p>
            </p:txBody>
          </p:sp>
          <p:sp>
            <p:nvSpPr>
              <p:cNvPr id="205" name="Rounded Rectangle 204">
                <a:extLst>
                  <a:ext uri="{FF2B5EF4-FFF2-40B4-BE49-F238E27FC236}">
                    <a16:creationId xmlns:a16="http://schemas.microsoft.com/office/drawing/2014/main" id="{0FB8872C-2749-3A43-9664-133AF105A5C3}"/>
                  </a:ext>
                </a:extLst>
              </p:cNvPr>
              <p:cNvSpPr/>
              <p:nvPr/>
            </p:nvSpPr>
            <p:spPr>
              <a:xfrm>
                <a:off x="5827582" y="2427386"/>
                <a:ext cx="972560" cy="9043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has</a:t>
                </a:r>
              </a:p>
            </p:txBody>
          </p:sp>
        </p:grpSp>
        <p:grpSp>
          <p:nvGrpSpPr>
            <p:cNvPr id="206" name="Group 205">
              <a:extLst>
                <a:ext uri="{FF2B5EF4-FFF2-40B4-BE49-F238E27FC236}">
                  <a16:creationId xmlns:a16="http://schemas.microsoft.com/office/drawing/2014/main" id="{9E7307E1-725E-9A44-9C0A-6F888A07724A}"/>
                </a:ext>
              </a:extLst>
            </p:cNvPr>
            <p:cNvGrpSpPr/>
            <p:nvPr/>
          </p:nvGrpSpPr>
          <p:grpSpPr>
            <a:xfrm>
              <a:off x="5458452" y="3329618"/>
              <a:ext cx="982288" cy="200893"/>
              <a:chOff x="5827582" y="2427386"/>
              <a:chExt cx="982288" cy="200893"/>
            </a:xfrm>
          </p:grpSpPr>
          <p:sp>
            <p:nvSpPr>
              <p:cNvPr id="207" name="Rounded Rectangle 206">
                <a:extLst>
                  <a:ext uri="{FF2B5EF4-FFF2-40B4-BE49-F238E27FC236}">
                    <a16:creationId xmlns:a16="http://schemas.microsoft.com/office/drawing/2014/main" id="{74A6F192-7597-6541-8E9C-F1B48B100EB3}"/>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quantity</a:t>
                </a:r>
                <a:r>
                  <a:rPr lang="fr-FR" sz="800" dirty="0">
                    <a:solidFill>
                      <a:schemeClr val="bg2"/>
                    </a:solidFill>
                    <a:latin typeface="Courier New" panose="02070309020205020404" pitchFamily="49" charset="0"/>
                    <a:cs typeface="Courier New" panose="02070309020205020404" pitchFamily="49" charset="0"/>
                  </a:rPr>
                  <a:t>: 42</a:t>
                </a:r>
              </a:p>
            </p:txBody>
          </p:sp>
          <p:sp>
            <p:nvSpPr>
              <p:cNvPr id="208" name="Rounded Rectangle 207">
                <a:extLst>
                  <a:ext uri="{FF2B5EF4-FFF2-40B4-BE49-F238E27FC236}">
                    <a16:creationId xmlns:a16="http://schemas.microsoft.com/office/drawing/2014/main" id="{3F8519ED-75C3-784D-876A-1909F19DF5D9}"/>
                  </a:ext>
                </a:extLst>
              </p:cNvPr>
              <p:cNvSpPr/>
              <p:nvPr/>
            </p:nvSpPr>
            <p:spPr>
              <a:xfrm>
                <a:off x="5827582" y="2427386"/>
                <a:ext cx="972560" cy="9043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purchased</a:t>
                </a:r>
              </a:p>
            </p:txBody>
          </p:sp>
        </p:grpSp>
        <p:grpSp>
          <p:nvGrpSpPr>
            <p:cNvPr id="209" name="Group 208">
              <a:extLst>
                <a:ext uri="{FF2B5EF4-FFF2-40B4-BE49-F238E27FC236}">
                  <a16:creationId xmlns:a16="http://schemas.microsoft.com/office/drawing/2014/main" id="{6DE098EB-94B5-4445-A5D5-2A6F57076B84}"/>
                </a:ext>
              </a:extLst>
            </p:cNvPr>
            <p:cNvGrpSpPr/>
            <p:nvPr/>
          </p:nvGrpSpPr>
          <p:grpSpPr>
            <a:xfrm>
              <a:off x="3565416" y="3445344"/>
              <a:ext cx="982288" cy="200893"/>
              <a:chOff x="5827582" y="2427386"/>
              <a:chExt cx="982288" cy="200893"/>
            </a:xfrm>
          </p:grpSpPr>
          <p:sp>
            <p:nvSpPr>
              <p:cNvPr id="210" name="Rounded Rectangle 209">
                <a:extLst>
                  <a:ext uri="{FF2B5EF4-FFF2-40B4-BE49-F238E27FC236}">
                    <a16:creationId xmlns:a16="http://schemas.microsoft.com/office/drawing/2014/main" id="{3F9F67D2-C943-4342-9087-C4A6258E5236}"/>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valid</a:t>
                </a:r>
                <a:r>
                  <a:rPr lang="fr-FR" sz="800" dirty="0">
                    <a:solidFill>
                      <a:schemeClr val="bg2"/>
                    </a:solidFill>
                    <a:latin typeface="Courier New" panose="02070309020205020404" pitchFamily="49" charset="0"/>
                    <a:cs typeface="Courier New" panose="02070309020205020404" pitchFamily="49" charset="0"/>
                  </a:rPr>
                  <a:t>: 1/2/2012</a:t>
                </a:r>
              </a:p>
            </p:txBody>
          </p:sp>
          <p:sp>
            <p:nvSpPr>
              <p:cNvPr id="211" name="Rounded Rectangle 210">
                <a:extLst>
                  <a:ext uri="{FF2B5EF4-FFF2-40B4-BE49-F238E27FC236}">
                    <a16:creationId xmlns:a16="http://schemas.microsoft.com/office/drawing/2014/main" id="{820D47E5-98B0-614F-86E1-E746A1AF56B6}"/>
                  </a:ext>
                </a:extLst>
              </p:cNvPr>
              <p:cNvSpPr/>
              <p:nvPr/>
            </p:nvSpPr>
            <p:spPr>
              <a:xfrm>
                <a:off x="5827582" y="2427386"/>
                <a:ext cx="972560" cy="9043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has</a:t>
                </a:r>
              </a:p>
            </p:txBody>
          </p:sp>
        </p:grpSp>
        <p:grpSp>
          <p:nvGrpSpPr>
            <p:cNvPr id="212" name="Group 211">
              <a:extLst>
                <a:ext uri="{FF2B5EF4-FFF2-40B4-BE49-F238E27FC236}">
                  <a16:creationId xmlns:a16="http://schemas.microsoft.com/office/drawing/2014/main" id="{AFD30F04-B8FF-2440-8601-6D38753DF96B}"/>
                </a:ext>
              </a:extLst>
            </p:cNvPr>
            <p:cNvGrpSpPr/>
            <p:nvPr/>
          </p:nvGrpSpPr>
          <p:grpSpPr>
            <a:xfrm>
              <a:off x="4218591" y="2266572"/>
              <a:ext cx="982288" cy="200893"/>
              <a:chOff x="5827582" y="2427386"/>
              <a:chExt cx="982288" cy="200893"/>
            </a:xfrm>
          </p:grpSpPr>
          <p:sp>
            <p:nvSpPr>
              <p:cNvPr id="213" name="Rounded Rectangle 212">
                <a:extLst>
                  <a:ext uri="{FF2B5EF4-FFF2-40B4-BE49-F238E27FC236}">
                    <a16:creationId xmlns:a16="http://schemas.microsoft.com/office/drawing/2014/main" id="{38537587-A713-0F4B-9F63-CA3FDE224455}"/>
                  </a:ext>
                </a:extLst>
              </p:cNvPr>
              <p:cNvSpPr/>
              <p:nvPr/>
            </p:nvSpPr>
            <p:spPr>
              <a:xfrm>
                <a:off x="5837310" y="2522339"/>
                <a:ext cx="972560" cy="105940"/>
              </a:xfrm>
              <a:prstGeom prst="round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r>
                  <a:rPr lang="fr-FR" sz="800" b="1" dirty="0">
                    <a:solidFill>
                      <a:schemeClr val="bg2"/>
                    </a:solidFill>
                    <a:latin typeface="Courier New" panose="02070309020205020404" pitchFamily="49" charset="0"/>
                    <a:cs typeface="Courier New" panose="02070309020205020404" pitchFamily="49" charset="0"/>
                  </a:rPr>
                  <a:t>quantity</a:t>
                </a:r>
                <a:r>
                  <a:rPr lang="fr-FR" sz="800" dirty="0">
                    <a:solidFill>
                      <a:schemeClr val="bg2"/>
                    </a:solidFill>
                    <a:latin typeface="Courier New" panose="02070309020205020404" pitchFamily="49" charset="0"/>
                    <a:cs typeface="Courier New" panose="02070309020205020404" pitchFamily="49" charset="0"/>
                  </a:rPr>
                  <a:t>: 1</a:t>
                </a:r>
              </a:p>
            </p:txBody>
          </p:sp>
          <p:sp>
            <p:nvSpPr>
              <p:cNvPr id="214" name="Rounded Rectangle 213">
                <a:extLst>
                  <a:ext uri="{FF2B5EF4-FFF2-40B4-BE49-F238E27FC236}">
                    <a16:creationId xmlns:a16="http://schemas.microsoft.com/office/drawing/2014/main" id="{7C83BB5A-E29F-6E40-B92B-8E9DF9B02A29}"/>
                  </a:ext>
                </a:extLst>
              </p:cNvPr>
              <p:cNvSpPr/>
              <p:nvPr/>
            </p:nvSpPr>
            <p:spPr>
              <a:xfrm>
                <a:off x="5827582" y="2427386"/>
                <a:ext cx="972560" cy="90430"/>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purchased</a:t>
                </a:r>
              </a:p>
            </p:txBody>
          </p:sp>
        </p:grpSp>
        <p:sp>
          <p:nvSpPr>
            <p:cNvPr id="224" name="Rounded Rectangle 223">
              <a:extLst>
                <a:ext uri="{FF2B5EF4-FFF2-40B4-BE49-F238E27FC236}">
                  <a16:creationId xmlns:a16="http://schemas.microsoft.com/office/drawing/2014/main" id="{FCE7ED20-57CB-124E-AB6A-441244C26FB2}"/>
                </a:ext>
              </a:extLst>
            </p:cNvPr>
            <p:cNvSpPr/>
            <p:nvPr/>
          </p:nvSpPr>
          <p:spPr>
            <a:xfrm>
              <a:off x="5844647" y="1650557"/>
              <a:ext cx="542509" cy="106743"/>
            </a:xfrm>
            <a:prstGeom prst="roundRect">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36000" tIns="0" rIns="0" bIns="0" rtlCol="0" anchor="t"/>
            <a:lstStyle/>
            <a:p>
              <a:pPr algn="ctr"/>
              <a:r>
                <a:rPr lang="fr-FR" sz="800" b="1" dirty="0">
                  <a:solidFill>
                    <a:schemeClr val="bg1"/>
                  </a:solidFill>
                  <a:latin typeface="Courier New" panose="02070309020205020404" pitchFamily="49" charset="0"/>
                  <a:cs typeface="Courier New" panose="02070309020205020404" pitchFamily="49" charset="0"/>
                </a:rPr>
                <a:t>ordered</a:t>
              </a:r>
            </a:p>
          </p:txBody>
        </p:sp>
      </p:grpSp>
      <p:sp>
        <p:nvSpPr>
          <p:cNvPr id="229" name="Rectangle 228">
            <a:extLst>
              <a:ext uri="{FF2B5EF4-FFF2-40B4-BE49-F238E27FC236}">
                <a16:creationId xmlns:a16="http://schemas.microsoft.com/office/drawing/2014/main" id="{5235F118-B326-E843-80E9-64B1A42E5007}"/>
              </a:ext>
            </a:extLst>
          </p:cNvPr>
          <p:cNvSpPr/>
          <p:nvPr/>
        </p:nvSpPr>
        <p:spPr>
          <a:xfrm>
            <a:off x="463219" y="1622530"/>
            <a:ext cx="1467068" cy="272126"/>
          </a:xfrm>
          <a:prstGeom prst="rect">
            <a:avLst/>
          </a:prstGeom>
        </p:spPr>
        <p:txBody>
          <a:bodyPr wrap="none">
            <a:spAutoFit/>
          </a:bodyPr>
          <a:lstStyle/>
          <a:p>
            <a:pPr lvl="0">
              <a:lnSpc>
                <a:spcPct val="115000"/>
              </a:lnSpc>
            </a:pPr>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outE</a:t>
            </a:r>
            <a:r>
              <a:rPr lang="fr-FR" sz="1050" dirty="0">
                <a:latin typeface="Courier New"/>
                <a:ea typeface="Courier New"/>
                <a:cs typeface="Courier New"/>
                <a:sym typeface="Courier New"/>
              </a:rPr>
              <a:t>(</a:t>
            </a:r>
            <a:r>
              <a:rPr lang="fr-FR" sz="1050" dirty="0">
                <a:solidFill>
                  <a:srgbClr val="00B050"/>
                </a:solidFill>
                <a:latin typeface="Courier New"/>
                <a:ea typeface="Courier New"/>
                <a:cs typeface="Courier New"/>
                <a:sym typeface="Courier New"/>
              </a:rPr>
              <a:t>‘related’</a:t>
            </a:r>
            <a:r>
              <a:rPr lang="fr-FR" sz="1050" dirty="0">
                <a:latin typeface="Courier New"/>
                <a:ea typeface="Courier New"/>
                <a:cs typeface="Courier New"/>
                <a:sym typeface="Courier New"/>
              </a:rPr>
              <a:t>)</a:t>
            </a:r>
          </a:p>
        </p:txBody>
      </p:sp>
      <p:sp>
        <p:nvSpPr>
          <p:cNvPr id="230" name="Rectangle 229">
            <a:extLst>
              <a:ext uri="{FF2B5EF4-FFF2-40B4-BE49-F238E27FC236}">
                <a16:creationId xmlns:a16="http://schemas.microsoft.com/office/drawing/2014/main" id="{DB39C2BB-924A-184F-B44C-316BE9924251}"/>
              </a:ext>
            </a:extLst>
          </p:cNvPr>
          <p:cNvSpPr/>
          <p:nvPr/>
        </p:nvSpPr>
        <p:spPr>
          <a:xfrm>
            <a:off x="470159" y="2652917"/>
            <a:ext cx="1386918" cy="272126"/>
          </a:xfrm>
          <a:prstGeom prst="rect">
            <a:avLst/>
          </a:prstGeom>
        </p:spPr>
        <p:txBody>
          <a:bodyPr wrap="none">
            <a:spAutoFit/>
          </a:bodyPr>
          <a:lstStyle/>
          <a:p>
            <a:pPr lvl="0">
              <a:lnSpc>
                <a:spcPct val="115000"/>
              </a:lnSpc>
            </a:pPr>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values</a:t>
            </a:r>
            <a:r>
              <a:rPr lang="fr-FR" sz="1050" dirty="0">
                <a:latin typeface="Courier New"/>
                <a:ea typeface="Courier New"/>
                <a:cs typeface="Courier New"/>
                <a:sym typeface="Courier New"/>
              </a:rPr>
              <a:t>(</a:t>
            </a:r>
            <a:r>
              <a:rPr lang="en-US" sz="1050" dirty="0">
                <a:solidFill>
                  <a:srgbClr val="00B050"/>
                </a:solidFill>
                <a:latin typeface="Courier New"/>
                <a:ea typeface="Courier New"/>
                <a:cs typeface="Courier New"/>
                <a:sym typeface="Courier New"/>
              </a:rPr>
              <a:t>‘name</a:t>
            </a:r>
            <a:r>
              <a:rPr lang="fr-FR" sz="1050" dirty="0">
                <a:solidFill>
                  <a:srgbClr val="00B050"/>
                </a:solidFill>
                <a:latin typeface="Courier New"/>
                <a:ea typeface="Courier New"/>
                <a:cs typeface="Courier New"/>
                <a:sym typeface="Courier New"/>
              </a:rPr>
              <a:t>'</a:t>
            </a:r>
            <a:r>
              <a:rPr lang="fr-FR" sz="1050" dirty="0">
                <a:latin typeface="Courier New"/>
                <a:ea typeface="Courier New"/>
                <a:cs typeface="Courier New"/>
                <a:sym typeface="Courier New"/>
              </a:rPr>
              <a:t>)</a:t>
            </a:r>
          </a:p>
        </p:txBody>
      </p:sp>
      <p:sp>
        <p:nvSpPr>
          <p:cNvPr id="231" name="Rectangle 230">
            <a:extLst>
              <a:ext uri="{FF2B5EF4-FFF2-40B4-BE49-F238E27FC236}">
                <a16:creationId xmlns:a16="http://schemas.microsoft.com/office/drawing/2014/main" id="{060031A5-B21D-A843-B673-94DBC4DCA946}"/>
              </a:ext>
            </a:extLst>
          </p:cNvPr>
          <p:cNvSpPr/>
          <p:nvPr/>
        </p:nvSpPr>
        <p:spPr>
          <a:xfrm>
            <a:off x="471758" y="1394765"/>
            <a:ext cx="1547218" cy="253916"/>
          </a:xfrm>
          <a:prstGeom prst="rect">
            <a:avLst/>
          </a:prstGeom>
        </p:spPr>
        <p:txBody>
          <a:bodyPr wrap="none">
            <a:spAutoFit/>
          </a:bodyPr>
          <a:lstStyle/>
          <a:p>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has</a:t>
            </a:r>
            <a:r>
              <a:rPr lang="fr-FR" sz="1050" dirty="0">
                <a:latin typeface="Courier New"/>
                <a:ea typeface="Courier New"/>
                <a:cs typeface="Courier New"/>
                <a:sym typeface="Courier New"/>
              </a:rPr>
              <a:t>(</a:t>
            </a:r>
            <a:r>
              <a:rPr lang="en-US" sz="1050" dirty="0">
                <a:solidFill>
                  <a:srgbClr val="00B050"/>
                </a:solidFill>
                <a:latin typeface="Courier New"/>
                <a:ea typeface="Courier New"/>
                <a:cs typeface="Courier New"/>
                <a:sym typeface="Courier New"/>
              </a:rPr>
              <a:t>'</a:t>
            </a:r>
            <a:r>
              <a:rPr lang="en-US" sz="1050" b="1" dirty="0">
                <a:solidFill>
                  <a:srgbClr val="00B050"/>
                </a:solidFill>
                <a:latin typeface="Courier New"/>
                <a:ea typeface="Courier New"/>
                <a:cs typeface="Courier New"/>
                <a:sym typeface="Courier New"/>
              </a:rPr>
              <a:t>customer</a:t>
            </a:r>
            <a:r>
              <a:rPr lang="fr-FR" sz="1050" dirty="0">
                <a:latin typeface="Courier New"/>
                <a:ea typeface="Courier New"/>
                <a:cs typeface="Courier New"/>
                <a:sym typeface="Courier New"/>
              </a:rPr>
              <a:t>', </a:t>
            </a:r>
            <a:endParaRPr lang="fr-FR" sz="1050" dirty="0"/>
          </a:p>
        </p:txBody>
      </p:sp>
      <p:sp>
        <p:nvSpPr>
          <p:cNvPr id="232" name="Rectangle 231">
            <a:extLst>
              <a:ext uri="{FF2B5EF4-FFF2-40B4-BE49-F238E27FC236}">
                <a16:creationId xmlns:a16="http://schemas.microsoft.com/office/drawing/2014/main" id="{1B0EE2D5-3949-A041-814C-8581A610F5E2}"/>
              </a:ext>
            </a:extLst>
          </p:cNvPr>
          <p:cNvSpPr/>
          <p:nvPr/>
        </p:nvSpPr>
        <p:spPr>
          <a:xfrm>
            <a:off x="1746462" y="1389936"/>
            <a:ext cx="1467068" cy="253916"/>
          </a:xfrm>
          <a:prstGeom prst="rect">
            <a:avLst/>
          </a:prstGeom>
        </p:spPr>
        <p:txBody>
          <a:bodyPr wrap="none">
            <a:spAutoFit/>
          </a:bodyPr>
          <a:lstStyle/>
          <a:p>
            <a:r>
              <a:rPr lang="en-US" sz="1050" dirty="0">
                <a:solidFill>
                  <a:schemeClr val="accent1"/>
                </a:solidFill>
                <a:latin typeface="Courier New"/>
                <a:ea typeface="Courier New"/>
                <a:cs typeface="Courier New"/>
                <a:sym typeface="Courier New"/>
              </a:rPr>
              <a:t>'name</a:t>
            </a:r>
            <a:r>
              <a:rPr lang="fr-FR" sz="1050" dirty="0">
                <a:solidFill>
                  <a:schemeClr val="accent1"/>
                </a:solidFill>
                <a:latin typeface="Courier New"/>
                <a:ea typeface="Courier New"/>
                <a:cs typeface="Courier New"/>
                <a:sym typeface="Courier New"/>
              </a:rPr>
              <a:t>’, ‘Frank’</a:t>
            </a:r>
            <a:r>
              <a:rPr lang="fr-FR" sz="1050" dirty="0">
                <a:latin typeface="Courier New"/>
                <a:ea typeface="Courier New"/>
                <a:cs typeface="Courier New"/>
                <a:sym typeface="Courier New"/>
              </a:rPr>
              <a:t>)</a:t>
            </a:r>
            <a:endParaRPr lang="fr-FR" sz="1050" dirty="0"/>
          </a:p>
        </p:txBody>
      </p:sp>
      <p:sp>
        <p:nvSpPr>
          <p:cNvPr id="3" name="Rectangle 2">
            <a:extLst>
              <a:ext uri="{FF2B5EF4-FFF2-40B4-BE49-F238E27FC236}">
                <a16:creationId xmlns:a16="http://schemas.microsoft.com/office/drawing/2014/main" id="{8630FD48-92BE-B04C-99B5-A8848084CA0E}"/>
              </a:ext>
            </a:extLst>
          </p:cNvPr>
          <p:cNvSpPr/>
          <p:nvPr/>
        </p:nvSpPr>
        <p:spPr>
          <a:xfrm>
            <a:off x="1746462" y="1633991"/>
            <a:ext cx="1947969" cy="253916"/>
          </a:xfrm>
          <a:prstGeom prst="rect">
            <a:avLst/>
          </a:prstGeom>
        </p:spPr>
        <p:txBody>
          <a:bodyPr wrap="none">
            <a:spAutoFit/>
          </a:bodyPr>
          <a:lstStyle/>
          <a:p>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has</a:t>
            </a:r>
            <a:r>
              <a:rPr lang="fr-FR" sz="1050" dirty="0">
                <a:latin typeface="Courier New"/>
                <a:ea typeface="Courier New"/>
                <a:cs typeface="Courier New"/>
                <a:sym typeface="Courier New"/>
              </a:rPr>
              <a:t>(</a:t>
            </a:r>
            <a:r>
              <a:rPr lang="fr-FR" sz="1050" dirty="0">
                <a:solidFill>
                  <a:schemeClr val="accent1"/>
                </a:solidFill>
                <a:latin typeface="Courier New"/>
                <a:ea typeface="Courier New"/>
                <a:cs typeface="Courier New"/>
                <a:sym typeface="Courier New"/>
              </a:rPr>
              <a:t>‘type’, ’friend’</a:t>
            </a:r>
            <a:r>
              <a:rPr lang="fr-FR" sz="1050" dirty="0">
                <a:latin typeface="Courier New"/>
                <a:ea typeface="Courier New"/>
                <a:cs typeface="Courier New"/>
                <a:sym typeface="Courier New"/>
              </a:rPr>
              <a:t>)</a:t>
            </a:r>
            <a:endParaRPr lang="fr-FR" sz="1050" dirty="0"/>
          </a:p>
        </p:txBody>
      </p:sp>
      <p:sp>
        <p:nvSpPr>
          <p:cNvPr id="87" name="Rectangle 86">
            <a:extLst>
              <a:ext uri="{FF2B5EF4-FFF2-40B4-BE49-F238E27FC236}">
                <a16:creationId xmlns:a16="http://schemas.microsoft.com/office/drawing/2014/main" id="{F5699FC8-1586-6547-9F81-A251455C2736}"/>
              </a:ext>
            </a:extLst>
          </p:cNvPr>
          <p:cNvSpPr/>
          <p:nvPr/>
        </p:nvSpPr>
        <p:spPr>
          <a:xfrm>
            <a:off x="469647" y="1854841"/>
            <a:ext cx="665567" cy="272126"/>
          </a:xfrm>
          <a:prstGeom prst="rect">
            <a:avLst/>
          </a:prstGeom>
        </p:spPr>
        <p:txBody>
          <a:bodyPr wrap="none">
            <a:spAutoFit/>
          </a:bodyPr>
          <a:lstStyle/>
          <a:p>
            <a:pPr lvl="0">
              <a:lnSpc>
                <a:spcPct val="115000"/>
              </a:lnSpc>
            </a:pPr>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inV</a:t>
            </a:r>
            <a:r>
              <a:rPr lang="fr-FR" sz="1050" dirty="0">
                <a:latin typeface="Courier New"/>
                <a:ea typeface="Courier New"/>
                <a:cs typeface="Courier New"/>
                <a:sym typeface="Courier New"/>
              </a:rPr>
              <a:t>()</a:t>
            </a:r>
          </a:p>
        </p:txBody>
      </p:sp>
      <p:sp>
        <p:nvSpPr>
          <p:cNvPr id="92" name="Rectangle 91">
            <a:extLst>
              <a:ext uri="{FF2B5EF4-FFF2-40B4-BE49-F238E27FC236}">
                <a16:creationId xmlns:a16="http://schemas.microsoft.com/office/drawing/2014/main" id="{98448976-EA14-304B-AEA6-22B43F32D69F}"/>
              </a:ext>
            </a:extLst>
          </p:cNvPr>
          <p:cNvSpPr/>
          <p:nvPr/>
        </p:nvSpPr>
        <p:spPr>
          <a:xfrm>
            <a:off x="468867" y="2113758"/>
            <a:ext cx="1386918" cy="272126"/>
          </a:xfrm>
          <a:prstGeom prst="rect">
            <a:avLst/>
          </a:prstGeom>
        </p:spPr>
        <p:txBody>
          <a:bodyPr wrap="none">
            <a:spAutoFit/>
          </a:bodyPr>
          <a:lstStyle/>
          <a:p>
            <a:pPr lvl="0">
              <a:lnSpc>
                <a:spcPct val="115000"/>
              </a:lnSpc>
            </a:pPr>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out</a:t>
            </a:r>
            <a:r>
              <a:rPr lang="fr-FR" sz="1050" dirty="0">
                <a:latin typeface="Courier New"/>
                <a:ea typeface="Courier New"/>
                <a:cs typeface="Courier New"/>
                <a:sym typeface="Courier New"/>
              </a:rPr>
              <a:t>(</a:t>
            </a:r>
            <a:r>
              <a:rPr lang="fr-FR" sz="1050" dirty="0">
                <a:solidFill>
                  <a:srgbClr val="00B050"/>
                </a:solidFill>
                <a:latin typeface="Courier New"/>
                <a:ea typeface="Courier New"/>
                <a:cs typeface="Courier New"/>
                <a:sym typeface="Courier New"/>
              </a:rPr>
              <a:t>'ordered’</a:t>
            </a:r>
            <a:r>
              <a:rPr lang="fr-FR" sz="1050" dirty="0">
                <a:latin typeface="Courier New"/>
                <a:ea typeface="Courier New"/>
                <a:cs typeface="Courier New"/>
                <a:sym typeface="Courier New"/>
              </a:rPr>
              <a:t>)</a:t>
            </a:r>
          </a:p>
        </p:txBody>
      </p:sp>
      <p:sp>
        <p:nvSpPr>
          <p:cNvPr id="4" name="Rectangle 3">
            <a:extLst>
              <a:ext uri="{FF2B5EF4-FFF2-40B4-BE49-F238E27FC236}">
                <a16:creationId xmlns:a16="http://schemas.microsoft.com/office/drawing/2014/main" id="{7CA2FC6D-78B6-C44B-BF1F-58970A9A3726}"/>
              </a:ext>
            </a:extLst>
          </p:cNvPr>
          <p:cNvSpPr/>
          <p:nvPr/>
        </p:nvSpPr>
        <p:spPr>
          <a:xfrm>
            <a:off x="468867" y="2370059"/>
            <a:ext cx="1547218" cy="272126"/>
          </a:xfrm>
          <a:prstGeom prst="rect">
            <a:avLst/>
          </a:prstGeom>
        </p:spPr>
        <p:txBody>
          <a:bodyPr wrap="none">
            <a:spAutoFit/>
          </a:bodyPr>
          <a:lstStyle/>
          <a:p>
            <a:pPr lvl="0">
              <a:lnSpc>
                <a:spcPct val="115000"/>
              </a:lnSpc>
            </a:pPr>
            <a:r>
              <a:rPr lang="fr-FR" sz="1050" dirty="0">
                <a:latin typeface="Courier New"/>
                <a:ea typeface="Courier New"/>
                <a:cs typeface="Courier New"/>
                <a:sym typeface="Courier New"/>
              </a:rPr>
              <a:t>.</a:t>
            </a:r>
            <a:r>
              <a:rPr lang="fr-FR" sz="1050" b="1" dirty="0">
                <a:latin typeface="Courier New"/>
                <a:ea typeface="Courier New"/>
                <a:cs typeface="Courier New"/>
                <a:sym typeface="Courier New"/>
              </a:rPr>
              <a:t>out</a:t>
            </a:r>
            <a:r>
              <a:rPr lang="fr-FR" sz="1050" dirty="0">
                <a:latin typeface="Courier New"/>
                <a:ea typeface="Courier New"/>
                <a:cs typeface="Courier New"/>
                <a:sym typeface="Courier New"/>
              </a:rPr>
              <a:t>(</a:t>
            </a:r>
            <a:r>
              <a:rPr lang="fr-FR" sz="1050" dirty="0">
                <a:solidFill>
                  <a:srgbClr val="00B050"/>
                </a:solidFill>
                <a:latin typeface="Courier New"/>
                <a:ea typeface="Courier New"/>
                <a:cs typeface="Courier New"/>
                <a:sym typeface="Courier New"/>
              </a:rPr>
              <a:t>’purchased’</a:t>
            </a:r>
            <a:r>
              <a:rPr lang="fr-FR" sz="1050" dirty="0">
                <a:latin typeface="Courier New"/>
                <a:ea typeface="Courier New"/>
                <a:cs typeface="Courier New"/>
                <a:sym typeface="Courier New"/>
              </a:rPr>
              <a:t>)</a:t>
            </a:r>
          </a:p>
        </p:txBody>
      </p:sp>
    </p:spTree>
    <p:extLst>
      <p:ext uri="{BB962C8B-B14F-4D97-AF65-F5344CB8AC3E}">
        <p14:creationId xmlns:p14="http://schemas.microsoft.com/office/powerpoint/2010/main" val="2651297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231"/>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childTnLst>
                                    <p:set>
                                      <p:cBhvr>
                                        <p:cTn id="12" dur="1" fill="hold">
                                          <p:stCondLst>
                                            <p:cond delay="0"/>
                                          </p:stCondLst>
                                        </p:cTn>
                                        <p:tgtEl>
                                          <p:spTgt spid="23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2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p:bldP spid="229" grpId="0"/>
      <p:bldP spid="230" grpId="0"/>
      <p:bldP spid="231" grpId="0"/>
      <p:bldP spid="232" grpId="0"/>
      <p:bldP spid="3" grpId="0"/>
      <p:bldP spid="87" grpId="0"/>
      <p:bldP spid="92"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7713C7-3815-EC41-9899-16C254C63A98}"/>
              </a:ext>
            </a:extLst>
          </p:cNvPr>
          <p:cNvSpPr>
            <a:spLocks noGrp="1"/>
          </p:cNvSpPr>
          <p:nvPr>
            <p:ph type="dt" sz="half" idx="11"/>
          </p:nvPr>
        </p:nvSpPr>
        <p:spPr/>
        <p:txBody>
          <a:bodyPr/>
          <a:lstStyle/>
          <a:p>
            <a:pPr defTabSz="457200"/>
            <a:r>
              <a:rPr lang="en-US" dirty="0"/>
              <a:t>© DataStax, All Rights Reserved.</a:t>
            </a:r>
          </a:p>
        </p:txBody>
      </p:sp>
      <p:sp>
        <p:nvSpPr>
          <p:cNvPr id="5" name="Title 4">
            <a:extLst>
              <a:ext uri="{FF2B5EF4-FFF2-40B4-BE49-F238E27FC236}">
                <a16:creationId xmlns:a16="http://schemas.microsoft.com/office/drawing/2014/main" id="{248E0492-4B12-CC43-A1EF-DA1EF89593B5}"/>
              </a:ext>
            </a:extLst>
          </p:cNvPr>
          <p:cNvSpPr>
            <a:spLocks noGrp="1"/>
          </p:cNvSpPr>
          <p:nvPr>
            <p:ph type="title"/>
          </p:nvPr>
        </p:nvSpPr>
        <p:spPr/>
        <p:txBody>
          <a:bodyPr/>
          <a:lstStyle/>
          <a:p>
            <a:r>
              <a:rPr lang="fr-FR" dirty="0"/>
              <a:t>Agenda</a:t>
            </a:r>
          </a:p>
        </p:txBody>
      </p:sp>
      <p:sp>
        <p:nvSpPr>
          <p:cNvPr id="6" name="Slide Number Placeholder 5">
            <a:extLst>
              <a:ext uri="{FF2B5EF4-FFF2-40B4-BE49-F238E27FC236}">
                <a16:creationId xmlns:a16="http://schemas.microsoft.com/office/drawing/2014/main" id="{CA06F5B8-396E-944B-8630-48C4B84B3CA7}"/>
              </a:ext>
            </a:extLst>
          </p:cNvPr>
          <p:cNvSpPr>
            <a:spLocks noGrp="1"/>
          </p:cNvSpPr>
          <p:nvPr>
            <p:ph type="sldNum" sz="quarter" idx="4"/>
          </p:nvPr>
        </p:nvSpPr>
        <p:spPr/>
        <p:txBody>
          <a:bodyPr/>
          <a:lstStyle/>
          <a:p>
            <a:pPr algn="r" defTabSz="457200"/>
            <a:fld id="{625532A8-9998-1545-8016-7D9932388623}" type="slidenum">
              <a:rPr lang="uk-UA" smtClean="0"/>
              <a:pPr algn="r" defTabSz="457200"/>
              <a:t>16</a:t>
            </a:fld>
            <a:endParaRPr lang="uk-UA"/>
          </a:p>
        </p:txBody>
      </p:sp>
      <p:pic>
        <p:nvPicPr>
          <p:cNvPr id="7" name="Picture 6">
            <a:extLst>
              <a:ext uri="{FF2B5EF4-FFF2-40B4-BE49-F238E27FC236}">
                <a16:creationId xmlns:a16="http://schemas.microsoft.com/office/drawing/2014/main" id="{3EDB5FB9-D1E5-A546-8580-F95D051745F5}"/>
              </a:ext>
            </a:extLst>
          </p:cNvPr>
          <p:cNvPicPr>
            <a:picLocks noChangeAspect="1"/>
          </p:cNvPicPr>
          <p:nvPr/>
        </p:nvPicPr>
        <p:blipFill>
          <a:blip r:embed="rId2"/>
          <a:stretch>
            <a:fillRect/>
          </a:stretch>
        </p:blipFill>
        <p:spPr>
          <a:xfrm>
            <a:off x="3765354" y="0"/>
            <a:ext cx="5378646" cy="5126266"/>
          </a:xfrm>
          <a:prstGeom prst="rect">
            <a:avLst/>
          </a:prstGeom>
        </p:spPr>
      </p:pic>
      <p:sp>
        <p:nvSpPr>
          <p:cNvPr id="8" name="Rectangle 7">
            <a:extLst>
              <a:ext uri="{FF2B5EF4-FFF2-40B4-BE49-F238E27FC236}">
                <a16:creationId xmlns:a16="http://schemas.microsoft.com/office/drawing/2014/main" id="{7061BB3D-F32A-4A49-9FAF-B99331D4C8F4}"/>
              </a:ext>
            </a:extLst>
          </p:cNvPr>
          <p:cNvSpPr/>
          <p:nvPr/>
        </p:nvSpPr>
        <p:spPr>
          <a:xfrm>
            <a:off x="3672400" y="4131339"/>
            <a:ext cx="5471600" cy="293445"/>
          </a:xfrm>
          <a:prstGeom prst="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9" name="Picture 8">
            <a:extLst>
              <a:ext uri="{FF2B5EF4-FFF2-40B4-BE49-F238E27FC236}">
                <a16:creationId xmlns:a16="http://schemas.microsoft.com/office/drawing/2014/main" id="{F3964F23-5364-0445-8A7E-A77921688517}"/>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6" y="779308"/>
            <a:ext cx="459341" cy="444642"/>
          </a:xfrm>
          <a:prstGeom prst="rect">
            <a:avLst/>
          </a:prstGeom>
        </p:spPr>
      </p:pic>
      <p:pic>
        <p:nvPicPr>
          <p:cNvPr id="10" name="Picture 9">
            <a:extLst>
              <a:ext uri="{FF2B5EF4-FFF2-40B4-BE49-F238E27FC236}">
                <a16:creationId xmlns:a16="http://schemas.microsoft.com/office/drawing/2014/main" id="{A31D2773-F3BA-4A4B-B944-4939AB6953A4}"/>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89116" y="446147"/>
            <a:ext cx="459341" cy="444642"/>
          </a:xfrm>
          <a:prstGeom prst="rect">
            <a:avLst/>
          </a:prstGeom>
        </p:spPr>
      </p:pic>
      <p:pic>
        <p:nvPicPr>
          <p:cNvPr id="11" name="Picture 10">
            <a:extLst>
              <a:ext uri="{FF2B5EF4-FFF2-40B4-BE49-F238E27FC236}">
                <a16:creationId xmlns:a16="http://schemas.microsoft.com/office/drawing/2014/main" id="{62385439-2B8A-2D46-BCFE-51771ACA0A4F}"/>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5" y="1134905"/>
            <a:ext cx="459341" cy="444642"/>
          </a:xfrm>
          <a:prstGeom prst="rect">
            <a:avLst/>
          </a:prstGeom>
        </p:spPr>
      </p:pic>
      <p:pic>
        <p:nvPicPr>
          <p:cNvPr id="12" name="Picture 11">
            <a:extLst>
              <a:ext uri="{FF2B5EF4-FFF2-40B4-BE49-F238E27FC236}">
                <a16:creationId xmlns:a16="http://schemas.microsoft.com/office/drawing/2014/main" id="{7EB8D9DF-EC79-0A47-9C00-CFDD3B177D65}"/>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5" y="1432341"/>
            <a:ext cx="459341" cy="444642"/>
          </a:xfrm>
          <a:prstGeom prst="rect">
            <a:avLst/>
          </a:prstGeom>
        </p:spPr>
      </p:pic>
      <p:pic>
        <p:nvPicPr>
          <p:cNvPr id="13" name="Picture 12">
            <a:extLst>
              <a:ext uri="{FF2B5EF4-FFF2-40B4-BE49-F238E27FC236}">
                <a16:creationId xmlns:a16="http://schemas.microsoft.com/office/drawing/2014/main" id="{6A6626C6-D448-614A-8B65-FF2FE20DF119}"/>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92507" y="1724837"/>
            <a:ext cx="459341" cy="444642"/>
          </a:xfrm>
          <a:prstGeom prst="rect">
            <a:avLst/>
          </a:prstGeom>
        </p:spPr>
      </p:pic>
      <p:pic>
        <p:nvPicPr>
          <p:cNvPr id="14" name="Picture 13">
            <a:extLst>
              <a:ext uri="{FF2B5EF4-FFF2-40B4-BE49-F238E27FC236}">
                <a16:creationId xmlns:a16="http://schemas.microsoft.com/office/drawing/2014/main" id="{1704ECF8-F322-F640-B085-488306045523}"/>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4" y="2032212"/>
            <a:ext cx="459341" cy="444642"/>
          </a:xfrm>
          <a:prstGeom prst="rect">
            <a:avLst/>
          </a:prstGeom>
        </p:spPr>
      </p:pic>
      <p:pic>
        <p:nvPicPr>
          <p:cNvPr id="15" name="Picture 14">
            <a:extLst>
              <a:ext uri="{FF2B5EF4-FFF2-40B4-BE49-F238E27FC236}">
                <a16:creationId xmlns:a16="http://schemas.microsoft.com/office/drawing/2014/main" id="{862F0981-CA3E-284D-9D0C-F0682577846E}"/>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3" y="2365660"/>
            <a:ext cx="459341" cy="444642"/>
          </a:xfrm>
          <a:prstGeom prst="rect">
            <a:avLst/>
          </a:prstGeom>
        </p:spPr>
      </p:pic>
      <p:pic>
        <p:nvPicPr>
          <p:cNvPr id="16" name="Picture 15">
            <a:extLst>
              <a:ext uri="{FF2B5EF4-FFF2-40B4-BE49-F238E27FC236}">
                <a16:creationId xmlns:a16="http://schemas.microsoft.com/office/drawing/2014/main" id="{33FCA333-2ED4-5647-B273-DA8F4429F7AD}"/>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2" y="2733271"/>
            <a:ext cx="459341" cy="444642"/>
          </a:xfrm>
          <a:prstGeom prst="rect">
            <a:avLst/>
          </a:prstGeom>
        </p:spPr>
      </p:pic>
      <p:pic>
        <p:nvPicPr>
          <p:cNvPr id="17" name="Picture 16">
            <a:extLst>
              <a:ext uri="{FF2B5EF4-FFF2-40B4-BE49-F238E27FC236}">
                <a16:creationId xmlns:a16="http://schemas.microsoft.com/office/drawing/2014/main" id="{E2EADFC7-A451-5B4E-84B5-9D1AB68CA3AF}"/>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1" y="3062795"/>
            <a:ext cx="459341" cy="444642"/>
          </a:xfrm>
          <a:prstGeom prst="rect">
            <a:avLst/>
          </a:prstGeom>
        </p:spPr>
      </p:pic>
      <p:pic>
        <p:nvPicPr>
          <p:cNvPr id="18" name="Picture 17">
            <a:extLst>
              <a:ext uri="{FF2B5EF4-FFF2-40B4-BE49-F238E27FC236}">
                <a16:creationId xmlns:a16="http://schemas.microsoft.com/office/drawing/2014/main" id="{2D94C375-5AFD-4C4B-8BB9-C9F899E22649}"/>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0" y="3355291"/>
            <a:ext cx="459341" cy="444642"/>
          </a:xfrm>
          <a:prstGeom prst="rect">
            <a:avLst/>
          </a:prstGeom>
        </p:spPr>
      </p:pic>
    </p:spTree>
    <p:extLst>
      <p:ext uri="{BB962C8B-B14F-4D97-AF65-F5344CB8AC3E}">
        <p14:creationId xmlns:p14="http://schemas.microsoft.com/office/powerpoint/2010/main" val="3832369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A3890-2678-442A-BE62-9C87E02E0333}"/>
              </a:ext>
            </a:extLst>
          </p:cNvPr>
          <p:cNvSpPr>
            <a:spLocks noGrp="1"/>
          </p:cNvSpPr>
          <p:nvPr>
            <p:ph type="title"/>
          </p:nvPr>
        </p:nvSpPr>
        <p:spPr/>
        <p:txBody>
          <a:bodyPr>
            <a:noAutofit/>
          </a:bodyPr>
          <a:lstStyle/>
          <a:p>
            <a:r>
              <a:rPr lang="en-US" sz="3600" dirty="0"/>
              <a:t>Thank you</a:t>
            </a:r>
          </a:p>
        </p:txBody>
      </p:sp>
      <p:sp>
        <p:nvSpPr>
          <p:cNvPr id="3" name="Slide Number Placeholder 2">
            <a:extLst>
              <a:ext uri="{FF2B5EF4-FFF2-40B4-BE49-F238E27FC236}">
                <a16:creationId xmlns:a16="http://schemas.microsoft.com/office/drawing/2014/main" id="{43CC74A3-BC07-4EC5-A8CA-27E090530C68}"/>
              </a:ext>
            </a:extLst>
          </p:cNvPr>
          <p:cNvSpPr>
            <a:spLocks noGrp="1"/>
          </p:cNvSpPr>
          <p:nvPr>
            <p:ph type="sldNum" sz="quarter" idx="11"/>
          </p:nvPr>
        </p:nvSpPr>
        <p:spPr/>
        <p:txBody>
          <a:bodyPr/>
          <a:lstStyle/>
          <a:p>
            <a:fld id="{5A6FB346-E907-314D-8DE1-ECD2B2B6AA1B}" type="slidenum">
              <a:rPr lang="uk-UA" smtClean="0"/>
              <a:pPr/>
              <a:t>17</a:t>
            </a:fld>
            <a:endParaRPr lang="uk-UA" dirty="0"/>
          </a:p>
        </p:txBody>
      </p:sp>
      <p:sp>
        <p:nvSpPr>
          <p:cNvPr id="4" name="Date Placeholder 3">
            <a:extLst>
              <a:ext uri="{FF2B5EF4-FFF2-40B4-BE49-F238E27FC236}">
                <a16:creationId xmlns:a16="http://schemas.microsoft.com/office/drawing/2014/main" id="{DBC1E0CA-D719-4F48-BCBB-1D35B2F7A2D6}"/>
              </a:ext>
            </a:extLst>
          </p:cNvPr>
          <p:cNvSpPr>
            <a:spLocks noGrp="1"/>
          </p:cNvSpPr>
          <p:nvPr>
            <p:ph type="dt" sz="half" idx="12"/>
          </p:nvPr>
        </p:nvSpPr>
        <p:spPr/>
        <p:txBody>
          <a:bodyPr/>
          <a:lstStyle/>
          <a:p>
            <a:r>
              <a:rPr lang="en-US" dirty="0"/>
              <a:t>© DataStax, All Rights Reserved.</a:t>
            </a:r>
          </a:p>
        </p:txBody>
      </p:sp>
    </p:spTree>
    <p:extLst>
      <p:ext uri="{BB962C8B-B14F-4D97-AF65-F5344CB8AC3E}">
        <p14:creationId xmlns:p14="http://schemas.microsoft.com/office/powerpoint/2010/main" val="3775685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7713C7-3815-EC41-9899-16C254C63A98}"/>
              </a:ext>
            </a:extLst>
          </p:cNvPr>
          <p:cNvSpPr>
            <a:spLocks noGrp="1"/>
          </p:cNvSpPr>
          <p:nvPr>
            <p:ph type="dt" sz="half" idx="11"/>
          </p:nvPr>
        </p:nvSpPr>
        <p:spPr/>
        <p:txBody>
          <a:bodyPr/>
          <a:lstStyle/>
          <a:p>
            <a:pPr defTabSz="457200"/>
            <a:r>
              <a:rPr lang="en-US" dirty="0"/>
              <a:t>© DataStax, All Rights Reserved.</a:t>
            </a:r>
          </a:p>
        </p:txBody>
      </p:sp>
      <p:sp>
        <p:nvSpPr>
          <p:cNvPr id="5" name="Title 4">
            <a:extLst>
              <a:ext uri="{FF2B5EF4-FFF2-40B4-BE49-F238E27FC236}">
                <a16:creationId xmlns:a16="http://schemas.microsoft.com/office/drawing/2014/main" id="{248E0492-4B12-CC43-A1EF-DA1EF89593B5}"/>
              </a:ext>
            </a:extLst>
          </p:cNvPr>
          <p:cNvSpPr>
            <a:spLocks noGrp="1"/>
          </p:cNvSpPr>
          <p:nvPr>
            <p:ph type="title"/>
          </p:nvPr>
        </p:nvSpPr>
        <p:spPr/>
        <p:txBody>
          <a:bodyPr/>
          <a:lstStyle/>
          <a:p>
            <a:r>
              <a:rPr lang="fr-FR" dirty="0"/>
              <a:t>Agenda</a:t>
            </a:r>
          </a:p>
        </p:txBody>
      </p:sp>
      <p:sp>
        <p:nvSpPr>
          <p:cNvPr id="6" name="Slide Number Placeholder 5">
            <a:extLst>
              <a:ext uri="{FF2B5EF4-FFF2-40B4-BE49-F238E27FC236}">
                <a16:creationId xmlns:a16="http://schemas.microsoft.com/office/drawing/2014/main" id="{CA06F5B8-396E-944B-8630-48C4B84B3CA7}"/>
              </a:ext>
            </a:extLst>
          </p:cNvPr>
          <p:cNvSpPr>
            <a:spLocks noGrp="1"/>
          </p:cNvSpPr>
          <p:nvPr>
            <p:ph type="sldNum" sz="quarter" idx="4"/>
          </p:nvPr>
        </p:nvSpPr>
        <p:spPr/>
        <p:txBody>
          <a:bodyPr/>
          <a:lstStyle/>
          <a:p>
            <a:pPr algn="r" defTabSz="457200"/>
            <a:fld id="{625532A8-9998-1545-8016-7D9932388623}" type="slidenum">
              <a:rPr lang="uk-UA" smtClean="0"/>
              <a:pPr algn="r" defTabSz="457200"/>
              <a:t>2</a:t>
            </a:fld>
            <a:endParaRPr lang="uk-UA"/>
          </a:p>
        </p:txBody>
      </p:sp>
      <p:pic>
        <p:nvPicPr>
          <p:cNvPr id="7" name="Picture 6">
            <a:extLst>
              <a:ext uri="{FF2B5EF4-FFF2-40B4-BE49-F238E27FC236}">
                <a16:creationId xmlns:a16="http://schemas.microsoft.com/office/drawing/2014/main" id="{3EDB5FB9-D1E5-A546-8580-F95D051745F5}"/>
              </a:ext>
            </a:extLst>
          </p:cNvPr>
          <p:cNvPicPr>
            <a:picLocks noChangeAspect="1"/>
          </p:cNvPicPr>
          <p:nvPr/>
        </p:nvPicPr>
        <p:blipFill>
          <a:blip r:embed="rId2"/>
          <a:stretch>
            <a:fillRect/>
          </a:stretch>
        </p:blipFill>
        <p:spPr>
          <a:xfrm>
            <a:off x="3765354" y="0"/>
            <a:ext cx="5378646" cy="5126266"/>
          </a:xfrm>
          <a:prstGeom prst="rect">
            <a:avLst/>
          </a:prstGeom>
        </p:spPr>
      </p:pic>
      <p:sp>
        <p:nvSpPr>
          <p:cNvPr id="8" name="Rectangle 7">
            <a:extLst>
              <a:ext uri="{FF2B5EF4-FFF2-40B4-BE49-F238E27FC236}">
                <a16:creationId xmlns:a16="http://schemas.microsoft.com/office/drawing/2014/main" id="{7061BB3D-F32A-4A49-9FAF-B99331D4C8F4}"/>
              </a:ext>
            </a:extLst>
          </p:cNvPr>
          <p:cNvSpPr/>
          <p:nvPr/>
        </p:nvSpPr>
        <p:spPr>
          <a:xfrm>
            <a:off x="3672403" y="3894316"/>
            <a:ext cx="5378646" cy="233542"/>
          </a:xfrm>
          <a:prstGeom prst="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9" name="Picture 8">
            <a:extLst>
              <a:ext uri="{FF2B5EF4-FFF2-40B4-BE49-F238E27FC236}">
                <a16:creationId xmlns:a16="http://schemas.microsoft.com/office/drawing/2014/main" id="{F3964F23-5364-0445-8A7E-A77921688517}"/>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6" y="779308"/>
            <a:ext cx="459341" cy="444642"/>
          </a:xfrm>
          <a:prstGeom prst="rect">
            <a:avLst/>
          </a:prstGeom>
        </p:spPr>
      </p:pic>
      <p:pic>
        <p:nvPicPr>
          <p:cNvPr id="10" name="Picture 9">
            <a:extLst>
              <a:ext uri="{FF2B5EF4-FFF2-40B4-BE49-F238E27FC236}">
                <a16:creationId xmlns:a16="http://schemas.microsoft.com/office/drawing/2014/main" id="{A31D2773-F3BA-4A4B-B944-4939AB6953A4}"/>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89116" y="446147"/>
            <a:ext cx="459341" cy="444642"/>
          </a:xfrm>
          <a:prstGeom prst="rect">
            <a:avLst/>
          </a:prstGeom>
        </p:spPr>
      </p:pic>
      <p:pic>
        <p:nvPicPr>
          <p:cNvPr id="11" name="Picture 10">
            <a:extLst>
              <a:ext uri="{FF2B5EF4-FFF2-40B4-BE49-F238E27FC236}">
                <a16:creationId xmlns:a16="http://schemas.microsoft.com/office/drawing/2014/main" id="{62385439-2B8A-2D46-BCFE-51771ACA0A4F}"/>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5" y="1134905"/>
            <a:ext cx="459341" cy="444642"/>
          </a:xfrm>
          <a:prstGeom prst="rect">
            <a:avLst/>
          </a:prstGeom>
        </p:spPr>
      </p:pic>
      <p:pic>
        <p:nvPicPr>
          <p:cNvPr id="12" name="Picture 11">
            <a:extLst>
              <a:ext uri="{FF2B5EF4-FFF2-40B4-BE49-F238E27FC236}">
                <a16:creationId xmlns:a16="http://schemas.microsoft.com/office/drawing/2014/main" id="{7EB8D9DF-EC79-0A47-9C00-CFDD3B177D65}"/>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5" y="1432341"/>
            <a:ext cx="459341" cy="444642"/>
          </a:xfrm>
          <a:prstGeom prst="rect">
            <a:avLst/>
          </a:prstGeom>
        </p:spPr>
      </p:pic>
      <p:pic>
        <p:nvPicPr>
          <p:cNvPr id="13" name="Picture 12">
            <a:extLst>
              <a:ext uri="{FF2B5EF4-FFF2-40B4-BE49-F238E27FC236}">
                <a16:creationId xmlns:a16="http://schemas.microsoft.com/office/drawing/2014/main" id="{6A6626C6-D448-614A-8B65-FF2FE20DF119}"/>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92507" y="1724837"/>
            <a:ext cx="459341" cy="444642"/>
          </a:xfrm>
          <a:prstGeom prst="rect">
            <a:avLst/>
          </a:prstGeom>
        </p:spPr>
      </p:pic>
      <p:pic>
        <p:nvPicPr>
          <p:cNvPr id="14" name="Picture 13">
            <a:extLst>
              <a:ext uri="{FF2B5EF4-FFF2-40B4-BE49-F238E27FC236}">
                <a16:creationId xmlns:a16="http://schemas.microsoft.com/office/drawing/2014/main" id="{1704ECF8-F322-F640-B085-488306045523}"/>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4" y="2032212"/>
            <a:ext cx="459341" cy="444642"/>
          </a:xfrm>
          <a:prstGeom prst="rect">
            <a:avLst/>
          </a:prstGeom>
        </p:spPr>
      </p:pic>
      <p:pic>
        <p:nvPicPr>
          <p:cNvPr id="15" name="Picture 14">
            <a:extLst>
              <a:ext uri="{FF2B5EF4-FFF2-40B4-BE49-F238E27FC236}">
                <a16:creationId xmlns:a16="http://schemas.microsoft.com/office/drawing/2014/main" id="{862F0981-CA3E-284D-9D0C-F0682577846E}"/>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3" y="2365660"/>
            <a:ext cx="459341" cy="444642"/>
          </a:xfrm>
          <a:prstGeom prst="rect">
            <a:avLst/>
          </a:prstGeom>
        </p:spPr>
      </p:pic>
      <p:pic>
        <p:nvPicPr>
          <p:cNvPr id="16" name="Picture 15">
            <a:extLst>
              <a:ext uri="{FF2B5EF4-FFF2-40B4-BE49-F238E27FC236}">
                <a16:creationId xmlns:a16="http://schemas.microsoft.com/office/drawing/2014/main" id="{33FCA333-2ED4-5647-B273-DA8F4429F7AD}"/>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2" y="2733271"/>
            <a:ext cx="459341" cy="444642"/>
          </a:xfrm>
          <a:prstGeom prst="rect">
            <a:avLst/>
          </a:prstGeom>
        </p:spPr>
      </p:pic>
      <p:pic>
        <p:nvPicPr>
          <p:cNvPr id="17" name="Picture 16">
            <a:extLst>
              <a:ext uri="{FF2B5EF4-FFF2-40B4-BE49-F238E27FC236}">
                <a16:creationId xmlns:a16="http://schemas.microsoft.com/office/drawing/2014/main" id="{E2EADFC7-A451-5B4E-84B5-9D1AB68CA3AF}"/>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1" y="3062795"/>
            <a:ext cx="459341" cy="444642"/>
          </a:xfrm>
          <a:prstGeom prst="rect">
            <a:avLst/>
          </a:prstGeom>
        </p:spPr>
      </p:pic>
      <p:pic>
        <p:nvPicPr>
          <p:cNvPr id="18" name="Picture 17">
            <a:extLst>
              <a:ext uri="{FF2B5EF4-FFF2-40B4-BE49-F238E27FC236}">
                <a16:creationId xmlns:a16="http://schemas.microsoft.com/office/drawing/2014/main" id="{2D94C375-5AFD-4C4B-8BB9-C9F899E22649}"/>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0" y="3355291"/>
            <a:ext cx="459341" cy="444642"/>
          </a:xfrm>
          <a:prstGeom prst="rect">
            <a:avLst/>
          </a:prstGeom>
        </p:spPr>
      </p:pic>
    </p:spTree>
    <p:extLst>
      <p:ext uri="{BB962C8B-B14F-4D97-AF65-F5344CB8AC3E}">
        <p14:creationId xmlns:p14="http://schemas.microsoft.com/office/powerpoint/2010/main" val="3496461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F419D-3146-A34B-8786-3653422ACA30}"/>
              </a:ext>
            </a:extLst>
          </p:cNvPr>
          <p:cNvSpPr>
            <a:spLocks noGrp="1"/>
          </p:cNvSpPr>
          <p:nvPr>
            <p:ph type="title"/>
          </p:nvPr>
        </p:nvSpPr>
        <p:spPr>
          <a:xfrm>
            <a:off x="170241" y="2090554"/>
            <a:ext cx="5584371" cy="1371600"/>
          </a:xfrm>
        </p:spPr>
        <p:txBody>
          <a:bodyPr/>
          <a:lstStyle/>
          <a:p>
            <a:r>
              <a:rPr lang="en-GB" dirty="0"/>
              <a:t>DSE Graph</a:t>
            </a:r>
          </a:p>
        </p:txBody>
      </p:sp>
      <p:sp>
        <p:nvSpPr>
          <p:cNvPr id="4" name="Slide Number Placeholder 3">
            <a:extLst>
              <a:ext uri="{FF2B5EF4-FFF2-40B4-BE49-F238E27FC236}">
                <a16:creationId xmlns:a16="http://schemas.microsoft.com/office/drawing/2014/main" id="{859C3F18-9462-5C47-9B49-BDBC4B5F7A44}"/>
              </a:ext>
            </a:extLst>
          </p:cNvPr>
          <p:cNvSpPr>
            <a:spLocks noGrp="1"/>
          </p:cNvSpPr>
          <p:nvPr>
            <p:ph type="sldNum" sz="quarter" idx="4"/>
          </p:nvPr>
        </p:nvSpPr>
        <p:spPr/>
        <p:txBody>
          <a:bodyPr/>
          <a:lstStyle/>
          <a:p>
            <a:pPr algn="r" defTabSz="457200"/>
            <a:fld id="{625532A8-9998-1545-8016-7D9932388623}" type="slidenum">
              <a:rPr lang="uk-UA" smtClean="0"/>
              <a:pPr algn="r" defTabSz="457200"/>
              <a:t>3</a:t>
            </a:fld>
            <a:endParaRPr lang="uk-UA"/>
          </a:p>
        </p:txBody>
      </p:sp>
      <p:sp>
        <p:nvSpPr>
          <p:cNvPr id="5" name="Date Placeholder 4">
            <a:extLst>
              <a:ext uri="{FF2B5EF4-FFF2-40B4-BE49-F238E27FC236}">
                <a16:creationId xmlns:a16="http://schemas.microsoft.com/office/drawing/2014/main" id="{F0A46702-4F14-164F-B171-250E326E99BE}"/>
              </a:ext>
            </a:extLst>
          </p:cNvPr>
          <p:cNvSpPr>
            <a:spLocks noGrp="1"/>
          </p:cNvSpPr>
          <p:nvPr>
            <p:ph type="dt" sz="half" idx="2"/>
          </p:nvPr>
        </p:nvSpPr>
        <p:spPr/>
        <p:txBody>
          <a:bodyPr/>
          <a:lstStyle/>
          <a:p>
            <a:pPr defTabSz="457200"/>
            <a:r>
              <a:rPr lang="en-US" dirty="0"/>
              <a:t>© DataStax, All Rights Reserved.</a:t>
            </a:r>
            <a:endParaRPr lang="mr-IN" dirty="0"/>
          </a:p>
        </p:txBody>
      </p:sp>
      <p:sp>
        <p:nvSpPr>
          <p:cNvPr id="3" name="Rectangle 2">
            <a:extLst>
              <a:ext uri="{FF2B5EF4-FFF2-40B4-BE49-F238E27FC236}">
                <a16:creationId xmlns:a16="http://schemas.microsoft.com/office/drawing/2014/main" id="{BBF9F67B-E185-B949-A57E-0E1DD2366B36}"/>
              </a:ext>
            </a:extLst>
          </p:cNvPr>
          <p:cNvSpPr/>
          <p:nvPr/>
        </p:nvSpPr>
        <p:spPr>
          <a:xfrm>
            <a:off x="99060" y="3060449"/>
            <a:ext cx="2614818" cy="461665"/>
          </a:xfrm>
          <a:prstGeom prst="rect">
            <a:avLst/>
          </a:prstGeom>
        </p:spPr>
        <p:txBody>
          <a:bodyPr wrap="none">
            <a:spAutoFit/>
          </a:bodyPr>
          <a:lstStyle/>
          <a:p>
            <a:r>
              <a:rPr lang="en-GB" sz="2400" dirty="0">
                <a:solidFill>
                  <a:schemeClr val="bg1"/>
                </a:solidFill>
              </a:rPr>
              <a:t>Product Overview</a:t>
            </a:r>
          </a:p>
        </p:txBody>
      </p:sp>
    </p:spTree>
    <p:extLst>
      <p:ext uri="{BB962C8B-B14F-4D97-AF65-F5344CB8AC3E}">
        <p14:creationId xmlns:p14="http://schemas.microsoft.com/office/powerpoint/2010/main" val="2552407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4BA77-BF46-194E-8434-B9238E24548D}"/>
              </a:ext>
            </a:extLst>
          </p:cNvPr>
          <p:cNvSpPr>
            <a:spLocks noGrp="1"/>
          </p:cNvSpPr>
          <p:nvPr>
            <p:ph type="title"/>
          </p:nvPr>
        </p:nvSpPr>
        <p:spPr/>
        <p:txBody>
          <a:bodyPr/>
          <a:lstStyle/>
          <a:p>
            <a:r>
              <a:rPr lang="en-US" dirty="0"/>
              <a:t>Dse Graph</a:t>
            </a:r>
          </a:p>
        </p:txBody>
      </p:sp>
      <p:sp>
        <p:nvSpPr>
          <p:cNvPr id="5" name="Date Placeholder 4">
            <a:extLst>
              <a:ext uri="{FF2B5EF4-FFF2-40B4-BE49-F238E27FC236}">
                <a16:creationId xmlns:a16="http://schemas.microsoft.com/office/drawing/2014/main" id="{D5D07F6C-4FB3-B54C-B681-880ADF794A65}"/>
              </a:ext>
            </a:extLst>
          </p:cNvPr>
          <p:cNvSpPr>
            <a:spLocks noGrp="1"/>
          </p:cNvSpPr>
          <p:nvPr>
            <p:ph type="dt" sz="half" idx="2"/>
          </p:nvPr>
        </p:nvSpPr>
        <p:spPr/>
        <p:txBody>
          <a:bodyPr/>
          <a:lstStyle/>
          <a:p>
            <a:r>
              <a:rPr lang="en-US" dirty="0"/>
              <a:t>© DataStax, All Rights Reserved.</a:t>
            </a:r>
            <a:endParaRPr lang="mr-IN" dirty="0"/>
          </a:p>
        </p:txBody>
      </p:sp>
      <p:sp>
        <p:nvSpPr>
          <p:cNvPr id="4" name="Slide Number Placeholder 3">
            <a:extLst>
              <a:ext uri="{FF2B5EF4-FFF2-40B4-BE49-F238E27FC236}">
                <a16:creationId xmlns:a16="http://schemas.microsoft.com/office/drawing/2014/main" id="{1C1EEBFD-F99E-AC48-8305-086611CA33A9}"/>
              </a:ext>
            </a:extLst>
          </p:cNvPr>
          <p:cNvSpPr>
            <a:spLocks noGrp="1"/>
          </p:cNvSpPr>
          <p:nvPr>
            <p:ph type="sldNum" sz="quarter" idx="4"/>
          </p:nvPr>
        </p:nvSpPr>
        <p:spPr/>
        <p:txBody>
          <a:bodyPr/>
          <a:lstStyle/>
          <a:p>
            <a:fld id="{625532A8-9998-1545-8016-7D9932388623}" type="slidenum">
              <a:rPr lang="uk-UA" smtClean="0"/>
              <a:pPr/>
              <a:t>4</a:t>
            </a:fld>
            <a:endParaRPr lang="uk-UA"/>
          </a:p>
        </p:txBody>
      </p:sp>
      <p:pic>
        <p:nvPicPr>
          <p:cNvPr id="6" name="Shape 554">
            <a:extLst>
              <a:ext uri="{FF2B5EF4-FFF2-40B4-BE49-F238E27FC236}">
                <a16:creationId xmlns:a16="http://schemas.microsoft.com/office/drawing/2014/main" id="{91BCE566-0394-4140-8B6B-F65DD8C90730}"/>
              </a:ext>
            </a:extLst>
          </p:cNvPr>
          <p:cNvPicPr preferRelativeResize="0"/>
          <p:nvPr/>
        </p:nvPicPr>
        <p:blipFill rotWithShape="1">
          <a:blip r:embed="rId3">
            <a:clrChange>
              <a:clrFrom>
                <a:srgbClr val="FFFFFF"/>
              </a:clrFrom>
              <a:clrTo>
                <a:srgbClr val="FFFFFF">
                  <a:alpha val="0"/>
                </a:srgbClr>
              </a:clrTo>
            </a:clrChange>
            <a:alphaModFix/>
          </a:blip>
          <a:srcRect/>
          <a:stretch/>
        </p:blipFill>
        <p:spPr>
          <a:xfrm>
            <a:off x="4572000" y="177730"/>
            <a:ext cx="1733804" cy="733532"/>
          </a:xfrm>
          <a:prstGeom prst="rect">
            <a:avLst/>
          </a:prstGeom>
          <a:noFill/>
          <a:ln>
            <a:noFill/>
          </a:ln>
        </p:spPr>
      </p:pic>
      <p:pic>
        <p:nvPicPr>
          <p:cNvPr id="7" name="Shape 555">
            <a:extLst>
              <a:ext uri="{FF2B5EF4-FFF2-40B4-BE49-F238E27FC236}">
                <a16:creationId xmlns:a16="http://schemas.microsoft.com/office/drawing/2014/main" id="{CB02F758-5340-004A-A232-111D94227CFD}"/>
              </a:ext>
            </a:extLst>
          </p:cNvPr>
          <p:cNvPicPr preferRelativeResize="0"/>
          <p:nvPr/>
        </p:nvPicPr>
        <p:blipFill rotWithShape="1">
          <a:blip r:embed="rId4" cstate="hqprint">
            <a:alphaModFix/>
            <a:extLst>
              <a:ext uri="{28A0092B-C50C-407E-A947-70E740481C1C}">
                <a14:useLocalDpi xmlns:a14="http://schemas.microsoft.com/office/drawing/2010/main"/>
              </a:ext>
            </a:extLst>
          </a:blip>
          <a:srcRect/>
          <a:stretch/>
        </p:blipFill>
        <p:spPr>
          <a:xfrm>
            <a:off x="6748525" y="278582"/>
            <a:ext cx="1695936" cy="586309"/>
          </a:xfrm>
          <a:prstGeom prst="rect">
            <a:avLst/>
          </a:prstGeom>
          <a:noFill/>
          <a:ln>
            <a:noFill/>
          </a:ln>
        </p:spPr>
      </p:pic>
      <p:pic>
        <p:nvPicPr>
          <p:cNvPr id="9" name="Shape 553">
            <a:extLst>
              <a:ext uri="{FF2B5EF4-FFF2-40B4-BE49-F238E27FC236}">
                <a16:creationId xmlns:a16="http://schemas.microsoft.com/office/drawing/2014/main" id="{A3DABFFA-6CCF-5E44-A58C-4C43FD7FD5F4}"/>
              </a:ext>
            </a:extLst>
          </p:cNvPr>
          <p:cNvPicPr preferRelativeResize="0">
            <a:picLocks/>
          </p:cNvPicPr>
          <p:nvPr/>
        </p:nvPicPr>
        <p:blipFill rotWithShape="1">
          <a:blip r:embed="rId5">
            <a:clrChange>
              <a:clrFrom>
                <a:srgbClr val="FFFFFF"/>
              </a:clrFrom>
              <a:clrTo>
                <a:srgbClr val="FFFFFF">
                  <a:alpha val="0"/>
                </a:srgbClr>
              </a:clrTo>
            </a:clrChange>
            <a:alphaModFix/>
          </a:blip>
          <a:srcRect/>
          <a:stretch/>
        </p:blipFill>
        <p:spPr>
          <a:xfrm>
            <a:off x="3670732" y="1401585"/>
            <a:ext cx="5146708" cy="3524903"/>
          </a:xfrm>
          <a:prstGeom prst="rect">
            <a:avLst/>
          </a:prstGeom>
          <a:noFill/>
          <a:ln>
            <a:noFill/>
          </a:ln>
        </p:spPr>
      </p:pic>
      <p:sp>
        <p:nvSpPr>
          <p:cNvPr id="11" name="Shape 1359">
            <a:extLst>
              <a:ext uri="{FF2B5EF4-FFF2-40B4-BE49-F238E27FC236}">
                <a16:creationId xmlns:a16="http://schemas.microsoft.com/office/drawing/2014/main" id="{DFCB71CF-F8CD-AB4F-8EDD-D74DF144AE80}"/>
              </a:ext>
            </a:extLst>
          </p:cNvPr>
          <p:cNvSpPr txBox="1">
            <a:spLocks noGrp="1"/>
          </p:cNvSpPr>
          <p:nvPr>
            <p:ph sz="quarter" idx="16"/>
          </p:nvPr>
        </p:nvSpPr>
        <p:spPr>
          <a:xfrm>
            <a:off x="243840" y="1064826"/>
            <a:ext cx="4508634" cy="3477087"/>
          </a:xfrm>
        </p:spPr>
        <p:txBody>
          <a:bodyPr/>
          <a:lstStyle/>
          <a:p>
            <a:pPr marL="285750" indent="-285750">
              <a:buFont typeface="Arial" panose="020B0604020202020204" pitchFamily="34" charset="0"/>
              <a:buChar char="•"/>
            </a:pPr>
            <a:r>
              <a:rPr lang="en-GB" dirty="0"/>
              <a:t>A scalable, distributed graph database optimized for storing, traversing, and querying complex graph data in real- time</a:t>
            </a:r>
          </a:p>
          <a:p>
            <a:pPr lvl="1"/>
            <a:r>
              <a:rPr lang="en-GB" dirty="0"/>
              <a:t>Value data between relationships</a:t>
            </a:r>
          </a:p>
          <a:p>
            <a:pPr lvl="1"/>
            <a:r>
              <a:rPr lang="en-GB" dirty="0"/>
              <a:t>DSE Analytics and Search integrated</a:t>
            </a:r>
          </a:p>
          <a:p>
            <a:pPr lvl="1"/>
            <a:endParaRPr lang="en-GB" dirty="0">
              <a:sym typeface="Arial"/>
            </a:endParaRPr>
          </a:p>
          <a:p>
            <a:pPr lvl="0"/>
            <a:r>
              <a:rPr lang="en-GB" dirty="0">
                <a:sym typeface="Arial"/>
              </a:rPr>
              <a:t>Perfect for use cases:</a:t>
            </a:r>
            <a:endParaRPr lang="en-GB" dirty="0"/>
          </a:p>
          <a:p>
            <a:pPr lvl="1"/>
            <a:r>
              <a:rPr lang="en-GB" dirty="0">
                <a:sym typeface="Arial"/>
              </a:rPr>
              <a:t>Customer 360</a:t>
            </a:r>
            <a:endParaRPr lang="en-GB" dirty="0"/>
          </a:p>
          <a:p>
            <a:pPr lvl="1"/>
            <a:r>
              <a:rPr lang="en-GB" dirty="0">
                <a:sym typeface="Arial"/>
              </a:rPr>
              <a:t>Recommendations</a:t>
            </a:r>
            <a:endParaRPr lang="en-GB" dirty="0"/>
          </a:p>
          <a:p>
            <a:pPr lvl="1"/>
            <a:r>
              <a:rPr lang="en-GB" dirty="0">
                <a:sym typeface="Arial"/>
              </a:rPr>
              <a:t>Fraud Detection</a:t>
            </a:r>
          </a:p>
          <a:p>
            <a:pPr lvl="0"/>
            <a:endParaRPr lang="en-GB" dirty="0">
              <a:sym typeface="Arial"/>
            </a:endParaRPr>
          </a:p>
        </p:txBody>
      </p:sp>
    </p:spTree>
    <p:extLst>
      <p:ext uri="{BB962C8B-B14F-4D97-AF65-F5344CB8AC3E}">
        <p14:creationId xmlns:p14="http://schemas.microsoft.com/office/powerpoint/2010/main" val="3726028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4"/>
          </p:nvPr>
        </p:nvSpPr>
        <p:spPr>
          <a:xfrm>
            <a:off x="-266284" y="4789170"/>
            <a:ext cx="289560" cy="274637"/>
          </a:xfrm>
        </p:spPr>
        <p:txBody>
          <a:bodyPr/>
          <a:lstStyle/>
          <a:p>
            <a:fld id="{625532A8-9998-1545-8016-7D9932388623}" type="slidenum">
              <a:rPr lang="uk-UA" smtClean="0"/>
              <a:pPr/>
              <a:t>5</a:t>
            </a:fld>
            <a:endParaRPr lang="uk-UA"/>
          </a:p>
        </p:txBody>
      </p:sp>
      <p:sp>
        <p:nvSpPr>
          <p:cNvPr id="7" name="Date Placeholder 6"/>
          <p:cNvSpPr>
            <a:spLocks noGrp="1"/>
          </p:cNvSpPr>
          <p:nvPr>
            <p:ph type="dt" sz="half" idx="2"/>
          </p:nvPr>
        </p:nvSpPr>
        <p:spPr>
          <a:xfrm>
            <a:off x="109447" y="4790122"/>
            <a:ext cx="2057400" cy="274637"/>
          </a:xfrm>
        </p:spPr>
        <p:txBody>
          <a:bodyPr/>
          <a:lstStyle/>
          <a:p>
            <a:r>
              <a:rPr lang="en-US" dirty="0"/>
              <a:t>© DataStax, All Rights Reserved.</a:t>
            </a:r>
            <a:endParaRPr lang="mr-IN" dirty="0"/>
          </a:p>
        </p:txBody>
      </p:sp>
      <p:sp>
        <p:nvSpPr>
          <p:cNvPr id="11" name="Title 10">
            <a:extLst>
              <a:ext uri="{FF2B5EF4-FFF2-40B4-BE49-F238E27FC236}">
                <a16:creationId xmlns:a16="http://schemas.microsoft.com/office/drawing/2014/main" id="{ECF87802-2033-F14C-8308-2279A581CD43}"/>
              </a:ext>
            </a:extLst>
          </p:cNvPr>
          <p:cNvSpPr>
            <a:spLocks noGrp="1"/>
          </p:cNvSpPr>
          <p:nvPr>
            <p:ph type="title"/>
          </p:nvPr>
        </p:nvSpPr>
        <p:spPr>
          <a:xfrm>
            <a:off x="474791" y="137189"/>
            <a:ext cx="6726195" cy="548048"/>
          </a:xfrm>
        </p:spPr>
        <p:txBody>
          <a:bodyPr/>
          <a:lstStyle/>
          <a:p>
            <a:r>
              <a:rPr lang="fr-FR" dirty="0"/>
              <a:t>Getting Started</a:t>
            </a:r>
          </a:p>
        </p:txBody>
      </p:sp>
      <p:sp>
        <p:nvSpPr>
          <p:cNvPr id="12" name="Content Placeholder 2">
            <a:extLst>
              <a:ext uri="{FF2B5EF4-FFF2-40B4-BE49-F238E27FC236}">
                <a16:creationId xmlns:a16="http://schemas.microsoft.com/office/drawing/2014/main" id="{772032F1-0E57-8E45-A033-CE3284A758BE}"/>
              </a:ext>
            </a:extLst>
          </p:cNvPr>
          <p:cNvSpPr>
            <a:spLocks noGrp="1"/>
          </p:cNvSpPr>
          <p:nvPr>
            <p:ph sz="quarter" idx="16"/>
          </p:nvPr>
        </p:nvSpPr>
        <p:spPr>
          <a:xfrm>
            <a:off x="388620" y="998183"/>
            <a:ext cx="8229600" cy="3477087"/>
          </a:xfrm>
        </p:spPr>
        <p:txBody>
          <a:bodyPr/>
          <a:lstStyle/>
          <a:p>
            <a:pPr algn="just"/>
            <a:r>
              <a:rPr lang="en-US" b="1" dirty="0"/>
              <a:t>Graph databases </a:t>
            </a:r>
            <a:r>
              <a:rPr lang="en-US" dirty="0"/>
              <a:t>are useful for discovering simple and complex relationships between objects. Relationships are fundamental to how objects interact with one another and their environment. Graph databases are the perfect representation of the relationships between objects</a:t>
            </a:r>
          </a:p>
          <a:p>
            <a:endParaRPr lang="en-US" dirty="0"/>
          </a:p>
          <a:p>
            <a:endParaRPr lang="en-US" dirty="0"/>
          </a:p>
        </p:txBody>
      </p:sp>
      <p:grpSp>
        <p:nvGrpSpPr>
          <p:cNvPr id="56" name="Group 55">
            <a:extLst>
              <a:ext uri="{FF2B5EF4-FFF2-40B4-BE49-F238E27FC236}">
                <a16:creationId xmlns:a16="http://schemas.microsoft.com/office/drawing/2014/main" id="{B366621C-FC61-774D-AC97-1E831896FB0B}"/>
              </a:ext>
            </a:extLst>
          </p:cNvPr>
          <p:cNvGrpSpPr/>
          <p:nvPr/>
        </p:nvGrpSpPr>
        <p:grpSpPr>
          <a:xfrm>
            <a:off x="2903862" y="2462810"/>
            <a:ext cx="622286" cy="691232"/>
            <a:chOff x="4506307" y="1993194"/>
            <a:chExt cx="622286" cy="691232"/>
          </a:xfrm>
        </p:grpSpPr>
        <p:sp>
          <p:nvSpPr>
            <p:cNvPr id="22" name="Oval 21">
              <a:extLst>
                <a:ext uri="{FF2B5EF4-FFF2-40B4-BE49-F238E27FC236}">
                  <a16:creationId xmlns:a16="http://schemas.microsoft.com/office/drawing/2014/main" id="{3A4D6CAC-A084-6C48-B2C0-9EF5308F7C07}"/>
                </a:ext>
              </a:extLst>
            </p:cNvPr>
            <p:cNvSpPr/>
            <p:nvPr/>
          </p:nvSpPr>
          <p:spPr>
            <a:xfrm>
              <a:off x="4572062" y="1993194"/>
              <a:ext cx="490777" cy="499655"/>
            </a:xfrm>
            <a:prstGeom prst="ellipse">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bg1"/>
                </a:solidFill>
              </a:endParaRPr>
            </a:p>
          </p:txBody>
        </p:sp>
        <p:pic>
          <p:nvPicPr>
            <p:cNvPr id="23" name="Picture 22">
              <a:extLst>
                <a:ext uri="{FF2B5EF4-FFF2-40B4-BE49-F238E27FC236}">
                  <a16:creationId xmlns:a16="http://schemas.microsoft.com/office/drawing/2014/main" id="{F096ED91-5B01-4940-B76A-7BCE3CB3B77A}"/>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4675745" y="2092438"/>
              <a:ext cx="283410" cy="283410"/>
            </a:xfrm>
            <a:prstGeom prst="rect">
              <a:avLst/>
            </a:prstGeom>
          </p:spPr>
        </p:pic>
        <p:sp>
          <p:nvSpPr>
            <p:cNvPr id="24" name="TextBox 23">
              <a:extLst>
                <a:ext uri="{FF2B5EF4-FFF2-40B4-BE49-F238E27FC236}">
                  <a16:creationId xmlns:a16="http://schemas.microsoft.com/office/drawing/2014/main" id="{A5377A59-F7D7-2642-BB3C-36A46FB556A3}"/>
                </a:ext>
              </a:extLst>
            </p:cNvPr>
            <p:cNvSpPr txBox="1"/>
            <p:nvPr/>
          </p:nvSpPr>
          <p:spPr>
            <a:xfrm>
              <a:off x="4506307" y="2499760"/>
              <a:ext cx="622286"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CUSTOMER</a:t>
              </a:r>
            </a:p>
          </p:txBody>
        </p:sp>
      </p:grpSp>
      <p:grpSp>
        <p:nvGrpSpPr>
          <p:cNvPr id="57" name="Group 56">
            <a:extLst>
              <a:ext uri="{FF2B5EF4-FFF2-40B4-BE49-F238E27FC236}">
                <a16:creationId xmlns:a16="http://schemas.microsoft.com/office/drawing/2014/main" id="{DA06E993-C63E-D946-B43A-2B66CC6DF022}"/>
              </a:ext>
            </a:extLst>
          </p:cNvPr>
          <p:cNvGrpSpPr/>
          <p:nvPr/>
        </p:nvGrpSpPr>
        <p:grpSpPr>
          <a:xfrm>
            <a:off x="4290714" y="2940909"/>
            <a:ext cx="562975" cy="676003"/>
            <a:chOff x="5232861" y="2002096"/>
            <a:chExt cx="562975" cy="676003"/>
          </a:xfrm>
        </p:grpSpPr>
        <p:sp>
          <p:nvSpPr>
            <p:cNvPr id="25" name="Oval 24">
              <a:extLst>
                <a:ext uri="{FF2B5EF4-FFF2-40B4-BE49-F238E27FC236}">
                  <a16:creationId xmlns:a16="http://schemas.microsoft.com/office/drawing/2014/main" id="{CCEA8B34-1864-E443-8CFA-480D2E48D3B6}"/>
                </a:ext>
              </a:extLst>
            </p:cNvPr>
            <p:cNvSpPr/>
            <p:nvPr/>
          </p:nvSpPr>
          <p:spPr>
            <a:xfrm>
              <a:off x="5232861" y="2002096"/>
              <a:ext cx="527108" cy="481850"/>
            </a:xfrm>
            <a:prstGeom prst="ellipse">
              <a:avLst/>
            </a:prstGeom>
            <a:solidFill>
              <a:schemeClr val="accent2"/>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bg1"/>
                </a:solidFill>
              </a:endParaRPr>
            </a:p>
          </p:txBody>
        </p:sp>
        <p:sp>
          <p:nvSpPr>
            <p:cNvPr id="27" name="TextBox 26">
              <a:extLst>
                <a:ext uri="{FF2B5EF4-FFF2-40B4-BE49-F238E27FC236}">
                  <a16:creationId xmlns:a16="http://schemas.microsoft.com/office/drawing/2014/main" id="{4F79CA4C-1FC2-6648-BA01-B850C056E57D}"/>
                </a:ext>
              </a:extLst>
            </p:cNvPr>
            <p:cNvSpPr txBox="1"/>
            <p:nvPr/>
          </p:nvSpPr>
          <p:spPr>
            <a:xfrm>
              <a:off x="5232861" y="2493433"/>
              <a:ext cx="562975"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PRODUCT</a:t>
              </a:r>
            </a:p>
          </p:txBody>
        </p:sp>
        <p:pic>
          <p:nvPicPr>
            <p:cNvPr id="28" name="Picture 27">
              <a:extLst>
                <a:ext uri="{FF2B5EF4-FFF2-40B4-BE49-F238E27FC236}">
                  <a16:creationId xmlns:a16="http://schemas.microsoft.com/office/drawing/2014/main" id="{19C762E7-8ED9-CC43-8B78-FCCCEEA96D62}"/>
                </a:ext>
              </a:extLst>
            </p:cNvPr>
            <p:cNvPicPr>
              <a:picLocks noChangeAspect="1"/>
            </p:cNvPicPr>
            <p:nvPr/>
          </p:nvPicPr>
          <p:blipFill>
            <a:blip r:embed="rId4"/>
            <a:stretch>
              <a:fillRect/>
            </a:stretch>
          </p:blipFill>
          <p:spPr>
            <a:xfrm>
              <a:off x="5347873" y="2113623"/>
              <a:ext cx="283612" cy="283612"/>
            </a:xfrm>
            <a:prstGeom prst="rect">
              <a:avLst/>
            </a:prstGeom>
          </p:spPr>
        </p:pic>
      </p:grpSp>
      <p:grpSp>
        <p:nvGrpSpPr>
          <p:cNvPr id="64" name="Group 63">
            <a:extLst>
              <a:ext uri="{FF2B5EF4-FFF2-40B4-BE49-F238E27FC236}">
                <a16:creationId xmlns:a16="http://schemas.microsoft.com/office/drawing/2014/main" id="{9BD8A9DD-A5F9-C042-B6A3-EB792EB00A7F}"/>
              </a:ext>
            </a:extLst>
          </p:cNvPr>
          <p:cNvGrpSpPr/>
          <p:nvPr/>
        </p:nvGrpSpPr>
        <p:grpSpPr>
          <a:xfrm>
            <a:off x="4899196" y="2034532"/>
            <a:ext cx="527108" cy="676003"/>
            <a:chOff x="5888558" y="2002096"/>
            <a:chExt cx="527108" cy="676003"/>
          </a:xfrm>
        </p:grpSpPr>
        <p:sp>
          <p:nvSpPr>
            <p:cNvPr id="29" name="Oval 28">
              <a:extLst>
                <a:ext uri="{FF2B5EF4-FFF2-40B4-BE49-F238E27FC236}">
                  <a16:creationId xmlns:a16="http://schemas.microsoft.com/office/drawing/2014/main" id="{D72CFDBF-5F39-7244-AFA4-DD9B1E6BCF9C}"/>
                </a:ext>
              </a:extLst>
            </p:cNvPr>
            <p:cNvSpPr/>
            <p:nvPr/>
          </p:nvSpPr>
          <p:spPr>
            <a:xfrm>
              <a:off x="5888558" y="2002096"/>
              <a:ext cx="527108" cy="481850"/>
            </a:xfrm>
            <a:prstGeom prst="ellipse">
              <a:avLst/>
            </a:prstGeom>
            <a:solidFill>
              <a:schemeClr val="accent3">
                <a:lumMod val="75000"/>
              </a:schemeClr>
            </a:solid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accent3">
                    <a:lumMod val="75000"/>
                  </a:schemeClr>
                </a:solidFill>
              </a:endParaRPr>
            </a:p>
          </p:txBody>
        </p:sp>
        <p:sp>
          <p:nvSpPr>
            <p:cNvPr id="30" name="TextBox 29">
              <a:extLst>
                <a:ext uri="{FF2B5EF4-FFF2-40B4-BE49-F238E27FC236}">
                  <a16:creationId xmlns:a16="http://schemas.microsoft.com/office/drawing/2014/main" id="{F89CEB1D-EA2B-9243-9D32-C229488956F2}"/>
                </a:ext>
              </a:extLst>
            </p:cNvPr>
            <p:cNvSpPr txBox="1"/>
            <p:nvPr/>
          </p:nvSpPr>
          <p:spPr>
            <a:xfrm>
              <a:off x="5968456" y="2493433"/>
              <a:ext cx="344966"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TAG</a:t>
              </a:r>
            </a:p>
          </p:txBody>
        </p:sp>
        <p:pic>
          <p:nvPicPr>
            <p:cNvPr id="33" name="Picture 32">
              <a:extLst>
                <a:ext uri="{FF2B5EF4-FFF2-40B4-BE49-F238E27FC236}">
                  <a16:creationId xmlns:a16="http://schemas.microsoft.com/office/drawing/2014/main" id="{AEBD5836-B601-9B4B-B77F-FCB8E2B704DC}"/>
                </a:ext>
              </a:extLst>
            </p:cNvPr>
            <p:cNvPicPr>
              <a:picLocks noChangeAspect="1"/>
            </p:cNvPicPr>
            <p:nvPr/>
          </p:nvPicPr>
          <p:blipFill>
            <a:blip r:embed="rId5"/>
            <a:stretch>
              <a:fillRect/>
            </a:stretch>
          </p:blipFill>
          <p:spPr>
            <a:xfrm>
              <a:off x="6023894" y="2124940"/>
              <a:ext cx="256436" cy="256436"/>
            </a:xfrm>
            <a:prstGeom prst="rect">
              <a:avLst/>
            </a:prstGeom>
          </p:spPr>
        </p:pic>
      </p:grpSp>
      <p:grpSp>
        <p:nvGrpSpPr>
          <p:cNvPr id="69" name="Group 68">
            <a:extLst>
              <a:ext uri="{FF2B5EF4-FFF2-40B4-BE49-F238E27FC236}">
                <a16:creationId xmlns:a16="http://schemas.microsoft.com/office/drawing/2014/main" id="{CEF73AE2-F458-7D4E-8567-09D5825B7194}"/>
              </a:ext>
            </a:extLst>
          </p:cNvPr>
          <p:cNvGrpSpPr/>
          <p:nvPr/>
        </p:nvGrpSpPr>
        <p:grpSpPr>
          <a:xfrm>
            <a:off x="2951451" y="3605188"/>
            <a:ext cx="527108" cy="676003"/>
            <a:chOff x="6552541" y="2010999"/>
            <a:chExt cx="527108" cy="676003"/>
          </a:xfrm>
        </p:grpSpPr>
        <p:sp>
          <p:nvSpPr>
            <p:cNvPr id="34" name="Oval 33">
              <a:extLst>
                <a:ext uri="{FF2B5EF4-FFF2-40B4-BE49-F238E27FC236}">
                  <a16:creationId xmlns:a16="http://schemas.microsoft.com/office/drawing/2014/main" id="{D939CAEE-8737-F546-B01A-8E7D88E7307C}"/>
                </a:ext>
              </a:extLst>
            </p:cNvPr>
            <p:cNvSpPr/>
            <p:nvPr/>
          </p:nvSpPr>
          <p:spPr>
            <a:xfrm>
              <a:off x="6552541" y="2010999"/>
              <a:ext cx="527108" cy="481850"/>
            </a:xfrm>
            <a:prstGeom prst="ellipse">
              <a:avLst/>
            </a:prstGeom>
            <a:solidFill>
              <a:schemeClr val="bg2"/>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bg1"/>
                </a:solidFill>
              </a:endParaRPr>
            </a:p>
          </p:txBody>
        </p:sp>
        <p:sp>
          <p:nvSpPr>
            <p:cNvPr id="35" name="TextBox 34">
              <a:extLst>
                <a:ext uri="{FF2B5EF4-FFF2-40B4-BE49-F238E27FC236}">
                  <a16:creationId xmlns:a16="http://schemas.microsoft.com/office/drawing/2014/main" id="{9E8A586A-38CE-3142-B352-70299DD19A96}"/>
                </a:ext>
              </a:extLst>
            </p:cNvPr>
            <p:cNvSpPr txBox="1"/>
            <p:nvPr/>
          </p:nvSpPr>
          <p:spPr>
            <a:xfrm>
              <a:off x="6579171" y="2502336"/>
              <a:ext cx="458780"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ORDER</a:t>
              </a:r>
            </a:p>
          </p:txBody>
        </p:sp>
        <p:pic>
          <p:nvPicPr>
            <p:cNvPr id="39" name="Picture 38">
              <a:extLst>
                <a:ext uri="{FF2B5EF4-FFF2-40B4-BE49-F238E27FC236}">
                  <a16:creationId xmlns:a16="http://schemas.microsoft.com/office/drawing/2014/main" id="{235F42AF-7A64-4645-9D15-431BDD83BF9C}"/>
                </a:ext>
              </a:extLst>
            </p:cNvPr>
            <p:cNvPicPr>
              <a:picLocks noChangeAspect="1"/>
            </p:cNvPicPr>
            <p:nvPr/>
          </p:nvPicPr>
          <p:blipFill>
            <a:blip r:embed="rId6"/>
            <a:stretch>
              <a:fillRect/>
            </a:stretch>
          </p:blipFill>
          <p:spPr>
            <a:xfrm>
              <a:off x="6677435" y="2113623"/>
              <a:ext cx="277320" cy="277320"/>
            </a:xfrm>
            <a:prstGeom prst="rect">
              <a:avLst/>
            </a:prstGeom>
          </p:spPr>
        </p:pic>
      </p:grpSp>
      <p:grpSp>
        <p:nvGrpSpPr>
          <p:cNvPr id="77" name="Group 76">
            <a:extLst>
              <a:ext uri="{FF2B5EF4-FFF2-40B4-BE49-F238E27FC236}">
                <a16:creationId xmlns:a16="http://schemas.microsoft.com/office/drawing/2014/main" id="{05F3905A-14A9-1B42-A7B1-49E0E4F372FE}"/>
              </a:ext>
            </a:extLst>
          </p:cNvPr>
          <p:cNvGrpSpPr/>
          <p:nvPr/>
        </p:nvGrpSpPr>
        <p:grpSpPr>
          <a:xfrm>
            <a:off x="1530740" y="3298878"/>
            <a:ext cx="562975" cy="673225"/>
            <a:chOff x="7218555" y="2023562"/>
            <a:chExt cx="562975" cy="673225"/>
          </a:xfrm>
        </p:grpSpPr>
        <p:sp>
          <p:nvSpPr>
            <p:cNvPr id="40" name="Oval 39">
              <a:extLst>
                <a:ext uri="{FF2B5EF4-FFF2-40B4-BE49-F238E27FC236}">
                  <a16:creationId xmlns:a16="http://schemas.microsoft.com/office/drawing/2014/main" id="{79D1ED28-6823-FF4C-B3A7-3D139BD4DB89}"/>
                </a:ext>
              </a:extLst>
            </p:cNvPr>
            <p:cNvSpPr/>
            <p:nvPr/>
          </p:nvSpPr>
          <p:spPr>
            <a:xfrm>
              <a:off x="7218555" y="2023562"/>
              <a:ext cx="527108" cy="481850"/>
            </a:xfrm>
            <a:prstGeom prst="ellipse">
              <a:avLst/>
            </a:prstGeom>
            <a:solidFill>
              <a:schemeClr val="accent5"/>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bg1"/>
                </a:solidFill>
              </a:endParaRPr>
            </a:p>
          </p:txBody>
        </p:sp>
        <p:sp>
          <p:nvSpPr>
            <p:cNvPr id="41" name="TextBox 40">
              <a:extLst>
                <a:ext uri="{FF2B5EF4-FFF2-40B4-BE49-F238E27FC236}">
                  <a16:creationId xmlns:a16="http://schemas.microsoft.com/office/drawing/2014/main" id="{D2D31402-3C78-9A43-B64B-F6FAFA714228}"/>
                </a:ext>
              </a:extLst>
            </p:cNvPr>
            <p:cNvSpPr txBox="1"/>
            <p:nvPr/>
          </p:nvSpPr>
          <p:spPr>
            <a:xfrm>
              <a:off x="7218555" y="2512121"/>
              <a:ext cx="562975"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ADDRESS</a:t>
              </a:r>
            </a:p>
          </p:txBody>
        </p:sp>
        <p:pic>
          <p:nvPicPr>
            <p:cNvPr id="50" name="Picture 49">
              <a:extLst>
                <a:ext uri="{FF2B5EF4-FFF2-40B4-BE49-F238E27FC236}">
                  <a16:creationId xmlns:a16="http://schemas.microsoft.com/office/drawing/2014/main" id="{73E5088D-446A-1742-864B-463F834A5DE0}"/>
                </a:ext>
              </a:extLst>
            </p:cNvPr>
            <p:cNvPicPr>
              <a:picLocks noChangeAspect="1"/>
            </p:cNvPicPr>
            <p:nvPr/>
          </p:nvPicPr>
          <p:blipFill>
            <a:blip r:embed="rId7"/>
            <a:stretch>
              <a:fillRect/>
            </a:stretch>
          </p:blipFill>
          <p:spPr>
            <a:xfrm>
              <a:off x="7339562" y="2105660"/>
              <a:ext cx="285618" cy="285618"/>
            </a:xfrm>
            <a:prstGeom prst="rect">
              <a:avLst/>
            </a:prstGeom>
          </p:spPr>
        </p:pic>
      </p:grpSp>
      <p:grpSp>
        <p:nvGrpSpPr>
          <p:cNvPr id="87" name="Group 86">
            <a:extLst>
              <a:ext uri="{FF2B5EF4-FFF2-40B4-BE49-F238E27FC236}">
                <a16:creationId xmlns:a16="http://schemas.microsoft.com/office/drawing/2014/main" id="{9F2868D7-1AEB-3A45-9F58-E0ADEB13EEB5}"/>
              </a:ext>
            </a:extLst>
          </p:cNvPr>
          <p:cNvGrpSpPr/>
          <p:nvPr/>
        </p:nvGrpSpPr>
        <p:grpSpPr>
          <a:xfrm>
            <a:off x="540396" y="2631679"/>
            <a:ext cx="562975" cy="675394"/>
            <a:chOff x="7912392" y="2024619"/>
            <a:chExt cx="562975" cy="675394"/>
          </a:xfrm>
        </p:grpSpPr>
        <p:sp>
          <p:nvSpPr>
            <p:cNvPr id="47" name="Oval 46">
              <a:extLst>
                <a:ext uri="{FF2B5EF4-FFF2-40B4-BE49-F238E27FC236}">
                  <a16:creationId xmlns:a16="http://schemas.microsoft.com/office/drawing/2014/main" id="{A4FA64B1-6CA2-5D4E-A498-2A8EAEFD6206}"/>
                </a:ext>
              </a:extLst>
            </p:cNvPr>
            <p:cNvSpPr/>
            <p:nvPr/>
          </p:nvSpPr>
          <p:spPr>
            <a:xfrm>
              <a:off x="7912569" y="2024619"/>
              <a:ext cx="527108" cy="481850"/>
            </a:xfrm>
            <a:prstGeom prst="ellipse">
              <a:avLst/>
            </a:prstGeom>
            <a:solidFill>
              <a:srgbClr val="8031A7"/>
            </a:solidFill>
            <a:ln w="9525">
              <a:solidFill>
                <a:srgbClr val="8031A7"/>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bg1"/>
                </a:solidFill>
              </a:endParaRPr>
            </a:p>
          </p:txBody>
        </p:sp>
        <p:sp>
          <p:nvSpPr>
            <p:cNvPr id="48" name="TextBox 47">
              <a:extLst>
                <a:ext uri="{FF2B5EF4-FFF2-40B4-BE49-F238E27FC236}">
                  <a16:creationId xmlns:a16="http://schemas.microsoft.com/office/drawing/2014/main" id="{46A7025E-A78B-844C-94C7-C237026E32B0}"/>
                </a:ext>
              </a:extLst>
            </p:cNvPr>
            <p:cNvSpPr txBox="1"/>
            <p:nvPr/>
          </p:nvSpPr>
          <p:spPr>
            <a:xfrm>
              <a:off x="7912392" y="2515347"/>
              <a:ext cx="562975"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COUNTRY</a:t>
              </a:r>
            </a:p>
          </p:txBody>
        </p:sp>
        <p:pic>
          <p:nvPicPr>
            <p:cNvPr id="52" name="Picture 51">
              <a:extLst>
                <a:ext uri="{FF2B5EF4-FFF2-40B4-BE49-F238E27FC236}">
                  <a16:creationId xmlns:a16="http://schemas.microsoft.com/office/drawing/2014/main" id="{50E60FEE-1C05-7742-9290-F54165C43254}"/>
                </a:ext>
              </a:extLst>
            </p:cNvPr>
            <p:cNvPicPr>
              <a:picLocks noChangeAspect="1"/>
            </p:cNvPicPr>
            <p:nvPr/>
          </p:nvPicPr>
          <p:blipFill>
            <a:blip r:embed="rId8"/>
            <a:stretch>
              <a:fillRect/>
            </a:stretch>
          </p:blipFill>
          <p:spPr>
            <a:xfrm>
              <a:off x="8098263" y="2134293"/>
              <a:ext cx="241555" cy="241555"/>
            </a:xfrm>
            <a:prstGeom prst="rect">
              <a:avLst/>
            </a:prstGeom>
          </p:spPr>
        </p:pic>
      </p:grpSp>
      <p:grpSp>
        <p:nvGrpSpPr>
          <p:cNvPr id="97" name="Group 96">
            <a:extLst>
              <a:ext uri="{FF2B5EF4-FFF2-40B4-BE49-F238E27FC236}">
                <a16:creationId xmlns:a16="http://schemas.microsoft.com/office/drawing/2014/main" id="{7DCB0076-7772-3647-9E77-024F21D54A8E}"/>
              </a:ext>
            </a:extLst>
          </p:cNvPr>
          <p:cNvGrpSpPr/>
          <p:nvPr/>
        </p:nvGrpSpPr>
        <p:grpSpPr>
          <a:xfrm>
            <a:off x="261219" y="3489142"/>
            <a:ext cx="527285" cy="675394"/>
            <a:chOff x="2438770" y="4309619"/>
            <a:chExt cx="527285" cy="675394"/>
          </a:xfrm>
        </p:grpSpPr>
        <p:sp>
          <p:nvSpPr>
            <p:cNvPr id="53" name="Oval 52">
              <a:extLst>
                <a:ext uri="{FF2B5EF4-FFF2-40B4-BE49-F238E27FC236}">
                  <a16:creationId xmlns:a16="http://schemas.microsoft.com/office/drawing/2014/main" id="{419E181D-F6E9-AF47-AF2C-00546E0EFB76}"/>
                </a:ext>
              </a:extLst>
            </p:cNvPr>
            <p:cNvSpPr/>
            <p:nvPr/>
          </p:nvSpPr>
          <p:spPr>
            <a:xfrm>
              <a:off x="2438947" y="4309619"/>
              <a:ext cx="527108" cy="481850"/>
            </a:xfrm>
            <a:prstGeom prst="ellipse">
              <a:avLst/>
            </a:prstGeom>
            <a:solidFill>
              <a:schemeClr val="accent4"/>
            </a:solidFill>
            <a:ln w="95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1100" b="1" cap="all" dirty="0">
                <a:solidFill>
                  <a:schemeClr val="bg1"/>
                </a:solidFill>
              </a:endParaRPr>
            </a:p>
          </p:txBody>
        </p:sp>
        <p:sp>
          <p:nvSpPr>
            <p:cNvPr id="54" name="TextBox 53">
              <a:extLst>
                <a:ext uri="{FF2B5EF4-FFF2-40B4-BE49-F238E27FC236}">
                  <a16:creationId xmlns:a16="http://schemas.microsoft.com/office/drawing/2014/main" id="{BC77F614-79B6-1E4E-8B3E-463EB6B4CEB9}"/>
                </a:ext>
              </a:extLst>
            </p:cNvPr>
            <p:cNvSpPr txBox="1"/>
            <p:nvPr/>
          </p:nvSpPr>
          <p:spPr>
            <a:xfrm>
              <a:off x="2438770" y="4800347"/>
              <a:ext cx="482824" cy="184666"/>
            </a:xfrm>
            <a:prstGeom prst="rect">
              <a:avLst/>
            </a:prstGeom>
            <a:noFill/>
          </p:spPr>
          <p:txBody>
            <a:bodyPr wrap="none" rtlCol="0">
              <a:spAutoFit/>
            </a:bodyPr>
            <a:lstStyle/>
            <a:p>
              <a:r>
                <a:rPr lang="fr-FR" sz="600" dirty="0">
                  <a:solidFill>
                    <a:schemeClr val="bg2">
                      <a:lumMod val="50000"/>
                    </a:schemeClr>
                  </a:solidFill>
                  <a:latin typeface="Verdana" panose="020B0604030504040204" pitchFamily="34" charset="0"/>
                  <a:ea typeface="Verdana" panose="020B0604030504040204" pitchFamily="34" charset="0"/>
                  <a:cs typeface="Verdana" panose="020B0604030504040204" pitchFamily="34" charset="0"/>
                </a:rPr>
                <a:t>STREET</a:t>
              </a:r>
            </a:p>
          </p:txBody>
        </p:sp>
        <p:pic>
          <p:nvPicPr>
            <p:cNvPr id="55" name="Picture 54">
              <a:extLst>
                <a:ext uri="{FF2B5EF4-FFF2-40B4-BE49-F238E27FC236}">
                  <a16:creationId xmlns:a16="http://schemas.microsoft.com/office/drawing/2014/main" id="{DD9D841C-AB8B-5D45-9F03-C46CF32C85CB}"/>
                </a:ext>
              </a:extLst>
            </p:cNvPr>
            <p:cNvPicPr>
              <a:picLocks noChangeAspect="1"/>
            </p:cNvPicPr>
            <p:nvPr/>
          </p:nvPicPr>
          <p:blipFill>
            <a:blip r:embed="rId8"/>
            <a:stretch>
              <a:fillRect/>
            </a:stretch>
          </p:blipFill>
          <p:spPr>
            <a:xfrm>
              <a:off x="2624641" y="4419293"/>
              <a:ext cx="241555" cy="241555"/>
            </a:xfrm>
            <a:prstGeom prst="rect">
              <a:avLst/>
            </a:prstGeom>
          </p:spPr>
        </p:pic>
      </p:grpSp>
      <p:cxnSp>
        <p:nvCxnSpPr>
          <p:cNvPr id="59" name="Straight Arrow Connector 58">
            <a:extLst>
              <a:ext uri="{FF2B5EF4-FFF2-40B4-BE49-F238E27FC236}">
                <a16:creationId xmlns:a16="http://schemas.microsoft.com/office/drawing/2014/main" id="{BF7050B7-06A6-3247-9F66-3A5BA77EF0C4}"/>
              </a:ext>
            </a:extLst>
          </p:cNvPr>
          <p:cNvCxnSpPr>
            <a:cxnSpLocks/>
          </p:cNvCxnSpPr>
          <p:nvPr/>
        </p:nvCxnSpPr>
        <p:spPr>
          <a:xfrm>
            <a:off x="3526148" y="2793926"/>
            <a:ext cx="722564" cy="258510"/>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E908F2DC-42E8-8E48-BB7C-C63DB08F0793}"/>
              </a:ext>
            </a:extLst>
          </p:cNvPr>
          <p:cNvSpPr txBox="1"/>
          <p:nvPr/>
        </p:nvSpPr>
        <p:spPr>
          <a:xfrm rot="1186233">
            <a:off x="3709208" y="2740209"/>
            <a:ext cx="420308" cy="215444"/>
          </a:xfrm>
          <a:prstGeom prst="rect">
            <a:avLst/>
          </a:prstGeom>
          <a:noFill/>
        </p:spPr>
        <p:txBody>
          <a:bodyPr wrap="none" rtlCol="0">
            <a:spAutoFit/>
          </a:bodyPr>
          <a:lstStyle/>
          <a:p>
            <a:r>
              <a:rPr lang="en-US" sz="800" i="1" dirty="0">
                <a:solidFill>
                  <a:schemeClr val="bg2">
                    <a:lumMod val="75000"/>
                  </a:schemeClr>
                </a:solidFill>
              </a:rPr>
              <a:t>rated</a:t>
            </a:r>
          </a:p>
        </p:txBody>
      </p:sp>
      <p:cxnSp>
        <p:nvCxnSpPr>
          <p:cNvPr id="65" name="Straight Arrow Connector 64">
            <a:extLst>
              <a:ext uri="{FF2B5EF4-FFF2-40B4-BE49-F238E27FC236}">
                <a16:creationId xmlns:a16="http://schemas.microsoft.com/office/drawing/2014/main" id="{8F41B549-4938-ED41-8519-F0A851C15631}"/>
              </a:ext>
            </a:extLst>
          </p:cNvPr>
          <p:cNvCxnSpPr>
            <a:cxnSpLocks/>
          </p:cNvCxnSpPr>
          <p:nvPr/>
        </p:nvCxnSpPr>
        <p:spPr>
          <a:xfrm flipV="1">
            <a:off x="4689338" y="2480980"/>
            <a:ext cx="289756" cy="459929"/>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C955DFB2-71BF-CD47-960D-97BA662B85BE}"/>
              </a:ext>
            </a:extLst>
          </p:cNvPr>
          <p:cNvSpPr txBox="1"/>
          <p:nvPr/>
        </p:nvSpPr>
        <p:spPr>
          <a:xfrm>
            <a:off x="4532622" y="2546912"/>
            <a:ext cx="351378" cy="215444"/>
          </a:xfrm>
          <a:prstGeom prst="rect">
            <a:avLst/>
          </a:prstGeom>
          <a:noFill/>
        </p:spPr>
        <p:txBody>
          <a:bodyPr wrap="none" rtlCol="0">
            <a:spAutoFit/>
          </a:bodyPr>
          <a:lstStyle/>
          <a:p>
            <a:r>
              <a:rPr lang="en-US" sz="800" i="1" dirty="0">
                <a:solidFill>
                  <a:schemeClr val="bg2">
                    <a:lumMod val="75000"/>
                  </a:schemeClr>
                </a:solidFill>
              </a:rPr>
              <a:t>has</a:t>
            </a:r>
          </a:p>
        </p:txBody>
      </p:sp>
      <p:cxnSp>
        <p:nvCxnSpPr>
          <p:cNvPr id="70" name="Straight Arrow Connector 69">
            <a:extLst>
              <a:ext uri="{FF2B5EF4-FFF2-40B4-BE49-F238E27FC236}">
                <a16:creationId xmlns:a16="http://schemas.microsoft.com/office/drawing/2014/main" id="{90DAC1AE-3BF9-DF49-8FF5-D03EBD934DE8}"/>
              </a:ext>
            </a:extLst>
          </p:cNvPr>
          <p:cNvCxnSpPr>
            <a:cxnSpLocks/>
            <a:endCxn id="24" idx="2"/>
          </p:cNvCxnSpPr>
          <p:nvPr/>
        </p:nvCxnSpPr>
        <p:spPr>
          <a:xfrm flipH="1" flipV="1">
            <a:off x="3215005" y="3154042"/>
            <a:ext cx="2056" cy="418804"/>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795A1EC3-BC31-A543-B0DC-5E9E0D474286}"/>
              </a:ext>
            </a:extLst>
          </p:cNvPr>
          <p:cNvSpPr txBox="1"/>
          <p:nvPr/>
        </p:nvSpPr>
        <p:spPr>
          <a:xfrm>
            <a:off x="2615414" y="3336048"/>
            <a:ext cx="620683" cy="215444"/>
          </a:xfrm>
          <a:prstGeom prst="rect">
            <a:avLst/>
          </a:prstGeom>
          <a:noFill/>
        </p:spPr>
        <p:txBody>
          <a:bodyPr wrap="none" rtlCol="0">
            <a:spAutoFit/>
          </a:bodyPr>
          <a:lstStyle/>
          <a:p>
            <a:r>
              <a:rPr lang="en-US" sz="800" i="1" dirty="0">
                <a:solidFill>
                  <a:schemeClr val="bg2">
                    <a:lumMod val="75000"/>
                  </a:schemeClr>
                </a:solidFill>
              </a:rPr>
              <a:t>Purchase</a:t>
            </a:r>
          </a:p>
        </p:txBody>
      </p:sp>
      <p:cxnSp>
        <p:nvCxnSpPr>
          <p:cNvPr id="73" name="Straight Arrow Connector 72">
            <a:extLst>
              <a:ext uri="{FF2B5EF4-FFF2-40B4-BE49-F238E27FC236}">
                <a16:creationId xmlns:a16="http://schemas.microsoft.com/office/drawing/2014/main" id="{228C9F8A-21DD-8042-B017-43CDFAE29C8E}"/>
              </a:ext>
            </a:extLst>
          </p:cNvPr>
          <p:cNvCxnSpPr>
            <a:cxnSpLocks/>
          </p:cNvCxnSpPr>
          <p:nvPr/>
        </p:nvCxnSpPr>
        <p:spPr>
          <a:xfrm flipV="1">
            <a:off x="3528204" y="3377014"/>
            <a:ext cx="787404" cy="373398"/>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8C19732D-C14C-C84C-9DC9-85C0C1DB846B}"/>
              </a:ext>
            </a:extLst>
          </p:cNvPr>
          <p:cNvSpPr txBox="1"/>
          <p:nvPr/>
        </p:nvSpPr>
        <p:spPr>
          <a:xfrm rot="20047859">
            <a:off x="3623989" y="3545464"/>
            <a:ext cx="591829" cy="215444"/>
          </a:xfrm>
          <a:prstGeom prst="rect">
            <a:avLst/>
          </a:prstGeom>
          <a:noFill/>
        </p:spPr>
        <p:txBody>
          <a:bodyPr wrap="none" rtlCol="0">
            <a:spAutoFit/>
          </a:bodyPr>
          <a:lstStyle/>
          <a:p>
            <a:r>
              <a:rPr lang="en-US" sz="800" i="1" dirty="0">
                <a:solidFill>
                  <a:schemeClr val="bg2">
                    <a:lumMod val="75000"/>
                  </a:schemeClr>
                </a:solidFill>
              </a:rPr>
              <a:t>Contains</a:t>
            </a:r>
          </a:p>
        </p:txBody>
      </p:sp>
      <p:cxnSp>
        <p:nvCxnSpPr>
          <p:cNvPr id="78" name="Straight Arrow Connector 77">
            <a:extLst>
              <a:ext uri="{FF2B5EF4-FFF2-40B4-BE49-F238E27FC236}">
                <a16:creationId xmlns:a16="http://schemas.microsoft.com/office/drawing/2014/main" id="{8583597B-3C81-B64E-B07D-178EE4AA4610}"/>
              </a:ext>
            </a:extLst>
          </p:cNvPr>
          <p:cNvCxnSpPr>
            <a:cxnSpLocks/>
          </p:cNvCxnSpPr>
          <p:nvPr/>
        </p:nvCxnSpPr>
        <p:spPr>
          <a:xfrm flipH="1" flipV="1">
            <a:off x="2077030" y="3631041"/>
            <a:ext cx="826832" cy="17940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1E0ADE81-78C6-594F-8F73-57F64E777487}"/>
              </a:ext>
            </a:extLst>
          </p:cNvPr>
          <p:cNvSpPr txBox="1"/>
          <p:nvPr/>
        </p:nvSpPr>
        <p:spPr>
          <a:xfrm rot="634161">
            <a:off x="2260475" y="3719117"/>
            <a:ext cx="558166" cy="215444"/>
          </a:xfrm>
          <a:prstGeom prst="rect">
            <a:avLst/>
          </a:prstGeom>
          <a:noFill/>
        </p:spPr>
        <p:txBody>
          <a:bodyPr wrap="none" rtlCol="0">
            <a:spAutoFit/>
          </a:bodyPr>
          <a:lstStyle/>
          <a:p>
            <a:r>
              <a:rPr lang="en-US" sz="800" i="1" dirty="0">
                <a:solidFill>
                  <a:schemeClr val="bg2">
                    <a:lumMod val="75000"/>
                  </a:schemeClr>
                </a:solidFill>
              </a:rPr>
              <a:t>Ships to</a:t>
            </a:r>
          </a:p>
        </p:txBody>
      </p:sp>
      <p:cxnSp>
        <p:nvCxnSpPr>
          <p:cNvPr id="82" name="Straight Arrow Connector 81">
            <a:extLst>
              <a:ext uri="{FF2B5EF4-FFF2-40B4-BE49-F238E27FC236}">
                <a16:creationId xmlns:a16="http://schemas.microsoft.com/office/drawing/2014/main" id="{79F0EFC9-B092-2546-A801-96290FB34247}"/>
              </a:ext>
            </a:extLst>
          </p:cNvPr>
          <p:cNvCxnSpPr>
            <a:cxnSpLocks/>
          </p:cNvCxnSpPr>
          <p:nvPr/>
        </p:nvCxnSpPr>
        <p:spPr>
          <a:xfrm flipH="1">
            <a:off x="1936182" y="2801138"/>
            <a:ext cx="967680" cy="497740"/>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a16="http://schemas.microsoft.com/office/drawing/2014/main" id="{1B0CB18C-AC2E-C24E-B51D-2E42ABD32F7B}"/>
              </a:ext>
            </a:extLst>
          </p:cNvPr>
          <p:cNvSpPr txBox="1"/>
          <p:nvPr/>
        </p:nvSpPr>
        <p:spPr>
          <a:xfrm rot="19877647">
            <a:off x="2174546" y="2845324"/>
            <a:ext cx="516488" cy="215444"/>
          </a:xfrm>
          <a:prstGeom prst="rect">
            <a:avLst/>
          </a:prstGeom>
          <a:noFill/>
        </p:spPr>
        <p:txBody>
          <a:bodyPr wrap="none" rtlCol="0">
            <a:spAutoFit/>
          </a:bodyPr>
          <a:lstStyle/>
          <a:p>
            <a:r>
              <a:rPr lang="en-US" sz="800" i="1" dirty="0">
                <a:solidFill>
                  <a:schemeClr val="bg2">
                    <a:lumMod val="75000"/>
                  </a:schemeClr>
                </a:solidFill>
              </a:rPr>
              <a:t>resides</a:t>
            </a:r>
          </a:p>
        </p:txBody>
      </p:sp>
      <p:cxnSp>
        <p:nvCxnSpPr>
          <p:cNvPr id="88" name="Straight Arrow Connector 87">
            <a:extLst>
              <a:ext uri="{FF2B5EF4-FFF2-40B4-BE49-F238E27FC236}">
                <a16:creationId xmlns:a16="http://schemas.microsoft.com/office/drawing/2014/main" id="{42F4EE07-50E0-174D-A3A6-0D11B15873F5}"/>
              </a:ext>
            </a:extLst>
          </p:cNvPr>
          <p:cNvCxnSpPr>
            <a:cxnSpLocks/>
          </p:cNvCxnSpPr>
          <p:nvPr/>
        </p:nvCxnSpPr>
        <p:spPr>
          <a:xfrm flipH="1" flipV="1">
            <a:off x="1059621" y="3013352"/>
            <a:ext cx="504667" cy="322696"/>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5EDF259D-27D9-A84D-88F7-308DB8751719}"/>
              </a:ext>
            </a:extLst>
          </p:cNvPr>
          <p:cNvSpPr txBox="1"/>
          <p:nvPr/>
        </p:nvSpPr>
        <p:spPr>
          <a:xfrm>
            <a:off x="1184843" y="2937744"/>
            <a:ext cx="518091" cy="215444"/>
          </a:xfrm>
          <a:prstGeom prst="rect">
            <a:avLst/>
          </a:prstGeom>
          <a:noFill/>
        </p:spPr>
        <p:txBody>
          <a:bodyPr wrap="none" rtlCol="0">
            <a:spAutoFit/>
          </a:bodyPr>
          <a:lstStyle/>
          <a:p>
            <a:r>
              <a:rPr lang="en-US" sz="800" i="1" dirty="0">
                <a:solidFill>
                  <a:schemeClr val="bg2">
                    <a:lumMod val="75000"/>
                  </a:schemeClr>
                </a:solidFill>
              </a:rPr>
              <a:t>located</a:t>
            </a:r>
          </a:p>
        </p:txBody>
      </p:sp>
      <p:cxnSp>
        <p:nvCxnSpPr>
          <p:cNvPr id="92" name="Straight Arrow Connector 91">
            <a:extLst>
              <a:ext uri="{FF2B5EF4-FFF2-40B4-BE49-F238E27FC236}">
                <a16:creationId xmlns:a16="http://schemas.microsoft.com/office/drawing/2014/main" id="{BB9F54CB-3DE0-3D42-B91D-0129181765CE}"/>
              </a:ext>
            </a:extLst>
          </p:cNvPr>
          <p:cNvCxnSpPr>
            <a:cxnSpLocks/>
          </p:cNvCxnSpPr>
          <p:nvPr/>
        </p:nvCxnSpPr>
        <p:spPr>
          <a:xfrm flipH="1">
            <a:off x="841948" y="3604517"/>
            <a:ext cx="660856" cy="17621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99" name="TextBox 98">
            <a:extLst>
              <a:ext uri="{FF2B5EF4-FFF2-40B4-BE49-F238E27FC236}">
                <a16:creationId xmlns:a16="http://schemas.microsoft.com/office/drawing/2014/main" id="{A3C4EFB3-CC74-5444-9FD5-7ABE41A0EC49}"/>
              </a:ext>
            </a:extLst>
          </p:cNvPr>
          <p:cNvSpPr txBox="1"/>
          <p:nvPr/>
        </p:nvSpPr>
        <p:spPr>
          <a:xfrm rot="20793287">
            <a:off x="928887" y="3514491"/>
            <a:ext cx="518091" cy="215444"/>
          </a:xfrm>
          <a:prstGeom prst="rect">
            <a:avLst/>
          </a:prstGeom>
          <a:noFill/>
        </p:spPr>
        <p:txBody>
          <a:bodyPr wrap="none" rtlCol="0">
            <a:spAutoFit/>
          </a:bodyPr>
          <a:lstStyle/>
          <a:p>
            <a:r>
              <a:rPr lang="en-US" sz="800" i="1" dirty="0">
                <a:solidFill>
                  <a:schemeClr val="bg2">
                    <a:lumMod val="75000"/>
                  </a:schemeClr>
                </a:solidFill>
              </a:rPr>
              <a:t>located</a:t>
            </a:r>
          </a:p>
        </p:txBody>
      </p:sp>
      <p:sp>
        <p:nvSpPr>
          <p:cNvPr id="100" name="TextBox 99">
            <a:extLst>
              <a:ext uri="{FF2B5EF4-FFF2-40B4-BE49-F238E27FC236}">
                <a16:creationId xmlns:a16="http://schemas.microsoft.com/office/drawing/2014/main" id="{AB72BBDB-7F1F-B44C-8D3B-0139D179C405}"/>
              </a:ext>
            </a:extLst>
          </p:cNvPr>
          <p:cNvSpPr txBox="1"/>
          <p:nvPr/>
        </p:nvSpPr>
        <p:spPr>
          <a:xfrm>
            <a:off x="5794505" y="2122104"/>
            <a:ext cx="3031679" cy="2246769"/>
          </a:xfrm>
          <a:prstGeom prst="rect">
            <a:avLst/>
          </a:prstGeom>
          <a:noFill/>
        </p:spPr>
        <p:txBody>
          <a:bodyPr wrap="square" rtlCol="0">
            <a:spAutoFit/>
          </a:bodyPr>
          <a:lstStyle/>
          <a:p>
            <a:pPr marL="171450" indent="-171450">
              <a:buFont typeface="Arial"/>
              <a:buChar char="•"/>
            </a:pPr>
            <a:r>
              <a:rPr lang="en-US" dirty="0"/>
              <a:t>Who are our most influential customers?</a:t>
            </a:r>
          </a:p>
          <a:p>
            <a:pPr marL="171450" indent="-171450">
              <a:buFont typeface="Arial"/>
              <a:buChar char="•"/>
            </a:pPr>
            <a:endParaRPr lang="en-US" dirty="0"/>
          </a:p>
          <a:p>
            <a:pPr marL="171450" indent="-171450">
              <a:buFont typeface="Arial"/>
              <a:buChar char="•"/>
            </a:pPr>
            <a:r>
              <a:rPr lang="en-US" dirty="0"/>
              <a:t>What are all the ways a customer is interacting with our company?</a:t>
            </a:r>
          </a:p>
          <a:p>
            <a:pPr marL="171450" indent="-171450">
              <a:buFont typeface="Arial"/>
              <a:buChar char="•"/>
            </a:pPr>
            <a:endParaRPr lang="en-US" dirty="0"/>
          </a:p>
          <a:p>
            <a:pPr marL="171450" indent="-171450">
              <a:buFont typeface="Arial"/>
              <a:buChar char="•"/>
            </a:pPr>
            <a:r>
              <a:rPr lang="en-US" dirty="0"/>
              <a:t>How much better could we achieve our company goals if we understood the complete view of our customers.</a:t>
            </a:r>
          </a:p>
        </p:txBody>
      </p:sp>
    </p:spTree>
    <p:extLst>
      <p:ext uri="{BB962C8B-B14F-4D97-AF65-F5344CB8AC3E}">
        <p14:creationId xmlns:p14="http://schemas.microsoft.com/office/powerpoint/2010/main" val="3743534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ECF87802-2033-F14C-8308-2279A581CD43}"/>
              </a:ext>
            </a:extLst>
          </p:cNvPr>
          <p:cNvSpPr>
            <a:spLocks noGrp="1"/>
          </p:cNvSpPr>
          <p:nvPr>
            <p:ph type="title"/>
          </p:nvPr>
        </p:nvSpPr>
        <p:spPr>
          <a:xfrm>
            <a:off x="535345" y="137189"/>
            <a:ext cx="6726195" cy="548048"/>
          </a:xfrm>
        </p:spPr>
        <p:txBody>
          <a:bodyPr/>
          <a:lstStyle/>
          <a:p>
            <a:r>
              <a:rPr lang="fr-FR" dirty="0"/>
              <a:t>     Customer 360</a:t>
            </a:r>
          </a:p>
        </p:txBody>
      </p:sp>
      <p:sp>
        <p:nvSpPr>
          <p:cNvPr id="4" name="Content Placeholder 3">
            <a:extLst>
              <a:ext uri="{FF2B5EF4-FFF2-40B4-BE49-F238E27FC236}">
                <a16:creationId xmlns:a16="http://schemas.microsoft.com/office/drawing/2014/main" id="{68F34501-2CDD-6B46-A93F-3D5345C8D3F7}"/>
              </a:ext>
            </a:extLst>
          </p:cNvPr>
          <p:cNvSpPr>
            <a:spLocks noGrp="1"/>
          </p:cNvSpPr>
          <p:nvPr>
            <p:ph sz="quarter" idx="16"/>
          </p:nvPr>
        </p:nvSpPr>
        <p:spPr>
          <a:xfrm>
            <a:off x="4092314" y="1123949"/>
            <a:ext cx="4594485" cy="3477087"/>
          </a:xfrm>
        </p:spPr>
        <p:txBody>
          <a:bodyPr/>
          <a:lstStyle/>
          <a:p>
            <a:pPr marL="6350" indent="0">
              <a:buNone/>
            </a:pPr>
            <a:r>
              <a:rPr lang="en-US" b="1" dirty="0">
                <a:solidFill>
                  <a:schemeClr val="accent5"/>
                </a:solidFill>
                <a:latin typeface="HelveticaNeueLTStd-Lt"/>
              </a:rPr>
              <a:t>Gain a singular, contextual view of the customer in real time for a seamless, personalized customer experience across all touchpoints.</a:t>
            </a:r>
          </a:p>
          <a:p>
            <a:endParaRPr lang="en-US" dirty="0">
              <a:solidFill>
                <a:schemeClr val="tx1"/>
              </a:solidFill>
              <a:latin typeface="HelveticaNeueLTStd-Lt"/>
            </a:endParaRPr>
          </a:p>
          <a:p>
            <a:pPr marL="6350" indent="0">
              <a:buNone/>
            </a:pPr>
            <a:r>
              <a:rPr lang="en-US" dirty="0">
                <a:solidFill>
                  <a:schemeClr val="tx1"/>
                </a:solidFill>
                <a:latin typeface="HelveticaNeueLTStd-Lt"/>
              </a:rPr>
              <a:t>Companies want to have a complete view of their users or products. Understanding every interaction and touchpoint across multiple business units is key to a great customer experience. A graph model is the best way to </a:t>
            </a:r>
            <a:r>
              <a:rPr lang="en-US" b="1" dirty="0">
                <a:solidFill>
                  <a:schemeClr val="tx1"/>
                </a:solidFill>
                <a:latin typeface="HelveticaNeueLTStd-Lt"/>
              </a:rPr>
              <a:t>consolidate</a:t>
            </a:r>
            <a:r>
              <a:rPr lang="en-US" dirty="0">
                <a:solidFill>
                  <a:schemeClr val="tx1"/>
                </a:solidFill>
                <a:latin typeface="HelveticaNeueLTStd-Lt"/>
              </a:rPr>
              <a:t> and make sense of data from disparate sources such </a:t>
            </a:r>
            <a:r>
              <a:rPr lang="en-US" b="1" dirty="0">
                <a:solidFill>
                  <a:schemeClr val="tx1"/>
                </a:solidFill>
                <a:latin typeface="HelveticaNeueLTStd-Lt"/>
              </a:rPr>
              <a:t>as customer facing apps </a:t>
            </a:r>
            <a:r>
              <a:rPr lang="en-US" dirty="0">
                <a:solidFill>
                  <a:schemeClr val="tx1"/>
                </a:solidFill>
                <a:latin typeface="HelveticaNeueLTStd-Lt"/>
              </a:rPr>
              <a:t>and </a:t>
            </a:r>
            <a:r>
              <a:rPr lang="en-US" b="1" dirty="0">
                <a:solidFill>
                  <a:schemeClr val="tx1"/>
                </a:solidFill>
                <a:latin typeface="HelveticaNeueLTStd-Lt"/>
              </a:rPr>
              <a:t>business backend systems</a:t>
            </a:r>
            <a:r>
              <a:rPr lang="en-US" dirty="0">
                <a:solidFill>
                  <a:schemeClr val="tx1"/>
                </a:solidFill>
                <a:latin typeface="HelveticaNeueLTStd-Lt"/>
              </a:rPr>
              <a:t>.</a:t>
            </a:r>
          </a:p>
          <a:p>
            <a:endParaRPr lang="en-US" dirty="0">
              <a:solidFill>
                <a:schemeClr val="tx1"/>
              </a:solidFill>
              <a:latin typeface="HelveticaNeueLTStd-Lt"/>
            </a:endParaRPr>
          </a:p>
          <a:p>
            <a:endParaRPr lang="fr-FR" dirty="0"/>
          </a:p>
        </p:txBody>
      </p:sp>
      <p:sp>
        <p:nvSpPr>
          <p:cNvPr id="9" name="Slide Number Placeholder 8"/>
          <p:cNvSpPr>
            <a:spLocks noGrp="1"/>
          </p:cNvSpPr>
          <p:nvPr>
            <p:ph type="sldNum" sz="quarter" idx="4"/>
          </p:nvPr>
        </p:nvSpPr>
        <p:spPr/>
        <p:txBody>
          <a:bodyPr/>
          <a:lstStyle/>
          <a:p>
            <a:fld id="{625532A8-9998-1545-8016-7D9932388623}" type="slidenum">
              <a:rPr lang="uk-UA" smtClean="0"/>
              <a:pPr/>
              <a:t>6</a:t>
            </a:fld>
            <a:endParaRPr lang="uk-UA"/>
          </a:p>
        </p:txBody>
      </p:sp>
      <p:sp>
        <p:nvSpPr>
          <p:cNvPr id="7" name="Date Placeholder 6"/>
          <p:cNvSpPr>
            <a:spLocks noGrp="1"/>
          </p:cNvSpPr>
          <p:nvPr>
            <p:ph type="dt" sz="half" idx="2"/>
          </p:nvPr>
        </p:nvSpPr>
        <p:spPr/>
        <p:txBody>
          <a:bodyPr/>
          <a:lstStyle/>
          <a:p>
            <a:r>
              <a:rPr lang="en-US" dirty="0"/>
              <a:t>© DataStax, All Rights Reserved.</a:t>
            </a:r>
            <a:endParaRPr lang="mr-IN" dirty="0"/>
          </a:p>
        </p:txBody>
      </p:sp>
      <p:sp>
        <p:nvSpPr>
          <p:cNvPr id="8" name="Footer Placeholder 7"/>
          <p:cNvSpPr>
            <a:spLocks noGrp="1"/>
          </p:cNvSpPr>
          <p:nvPr>
            <p:ph type="ftr" sz="quarter" idx="3"/>
          </p:nvPr>
        </p:nvSpPr>
        <p:spPr/>
        <p:txBody>
          <a:bodyPr/>
          <a:lstStyle/>
          <a:p>
            <a:r>
              <a:rPr lang="en-US"/>
              <a:t>Confidential</a:t>
            </a:r>
            <a:endParaRPr lang="en-US" dirty="0"/>
          </a:p>
        </p:txBody>
      </p:sp>
      <p:pic>
        <p:nvPicPr>
          <p:cNvPr id="10" name="Picture 9">
            <a:extLst>
              <a:ext uri="{FF2B5EF4-FFF2-40B4-BE49-F238E27FC236}">
                <a16:creationId xmlns:a16="http://schemas.microsoft.com/office/drawing/2014/main" id="{7282E6D2-8BD8-CE40-B6B3-263F2F15AD62}"/>
              </a:ext>
            </a:extLst>
          </p:cNvPr>
          <p:cNvPicPr>
            <a:picLocks noChangeAspect="1"/>
          </p:cNvPicPr>
          <p:nvPr/>
        </p:nvPicPr>
        <p:blipFill>
          <a:blip r:embed="rId3"/>
          <a:stretch>
            <a:fillRect/>
          </a:stretch>
        </p:blipFill>
        <p:spPr>
          <a:xfrm>
            <a:off x="243840" y="102226"/>
            <a:ext cx="583011" cy="583011"/>
          </a:xfrm>
          <a:prstGeom prst="rect">
            <a:avLst/>
          </a:prstGeom>
        </p:spPr>
      </p:pic>
      <p:pic>
        <p:nvPicPr>
          <p:cNvPr id="12" name="Picture 11">
            <a:extLst>
              <a:ext uri="{FF2B5EF4-FFF2-40B4-BE49-F238E27FC236}">
                <a16:creationId xmlns:a16="http://schemas.microsoft.com/office/drawing/2014/main" id="{F883F3EE-9412-484C-ABF7-94D9F22CBA19}"/>
              </a:ext>
            </a:extLst>
          </p:cNvPr>
          <p:cNvPicPr>
            <a:picLocks noChangeAspect="1"/>
          </p:cNvPicPr>
          <p:nvPr/>
        </p:nvPicPr>
        <p:blipFill>
          <a:blip r:embed="rId4"/>
          <a:stretch>
            <a:fillRect/>
          </a:stretch>
        </p:blipFill>
        <p:spPr>
          <a:xfrm>
            <a:off x="243840" y="1175161"/>
            <a:ext cx="3481493" cy="3374661"/>
          </a:xfrm>
          <a:prstGeom prst="round1Rect">
            <a:avLst>
              <a:gd name="adj" fmla="val 17829"/>
            </a:avLst>
          </a:prstGeom>
          <a:ln>
            <a:solidFill>
              <a:schemeClr val="bg2">
                <a:lumMod val="20000"/>
                <a:lumOff val="80000"/>
              </a:schemeClr>
            </a:solidFill>
          </a:ln>
        </p:spPr>
      </p:pic>
    </p:spTree>
    <p:extLst>
      <p:ext uri="{BB962C8B-B14F-4D97-AF65-F5344CB8AC3E}">
        <p14:creationId xmlns:p14="http://schemas.microsoft.com/office/powerpoint/2010/main" val="2061654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4"/>
          </p:nvPr>
        </p:nvSpPr>
        <p:spPr/>
        <p:txBody>
          <a:bodyPr/>
          <a:lstStyle/>
          <a:p>
            <a:fld id="{625532A8-9998-1545-8016-7D9932388623}" type="slidenum">
              <a:rPr lang="uk-UA" smtClean="0"/>
              <a:pPr/>
              <a:t>7</a:t>
            </a:fld>
            <a:endParaRPr lang="uk-UA"/>
          </a:p>
        </p:txBody>
      </p:sp>
      <p:sp>
        <p:nvSpPr>
          <p:cNvPr id="7" name="Date Placeholder 6"/>
          <p:cNvSpPr>
            <a:spLocks noGrp="1"/>
          </p:cNvSpPr>
          <p:nvPr>
            <p:ph type="dt" sz="half" idx="2"/>
          </p:nvPr>
        </p:nvSpPr>
        <p:spPr/>
        <p:txBody>
          <a:bodyPr/>
          <a:lstStyle/>
          <a:p>
            <a:r>
              <a:rPr lang="en-US" dirty="0"/>
              <a:t>© DataStax, All Rights Reserved.</a:t>
            </a:r>
            <a:endParaRPr lang="mr-IN" dirty="0"/>
          </a:p>
        </p:txBody>
      </p:sp>
      <p:sp>
        <p:nvSpPr>
          <p:cNvPr id="8" name="Footer Placeholder 7"/>
          <p:cNvSpPr>
            <a:spLocks noGrp="1"/>
          </p:cNvSpPr>
          <p:nvPr>
            <p:ph type="ftr" sz="quarter" idx="3"/>
          </p:nvPr>
        </p:nvSpPr>
        <p:spPr>
          <a:xfrm>
            <a:off x="3028950" y="4789169"/>
            <a:ext cx="3086100" cy="274637"/>
          </a:xfrm>
        </p:spPr>
        <p:txBody>
          <a:bodyPr/>
          <a:lstStyle/>
          <a:p>
            <a:r>
              <a:rPr lang="en-US"/>
              <a:t>Confidential</a:t>
            </a:r>
            <a:endParaRPr lang="en-US" dirty="0"/>
          </a:p>
        </p:txBody>
      </p:sp>
      <p:sp>
        <p:nvSpPr>
          <p:cNvPr id="6" name="Rectangle 5">
            <a:extLst>
              <a:ext uri="{FF2B5EF4-FFF2-40B4-BE49-F238E27FC236}">
                <a16:creationId xmlns:a16="http://schemas.microsoft.com/office/drawing/2014/main" id="{81F5A73E-6E9D-0140-96FC-1621119A0D3D}"/>
              </a:ext>
            </a:extLst>
          </p:cNvPr>
          <p:cNvSpPr/>
          <p:nvPr/>
        </p:nvSpPr>
        <p:spPr>
          <a:xfrm>
            <a:off x="4833257" y="1135272"/>
            <a:ext cx="4054014" cy="2800767"/>
          </a:xfrm>
          <a:prstGeom prst="rect">
            <a:avLst/>
          </a:prstGeom>
        </p:spPr>
        <p:txBody>
          <a:bodyPr wrap="square">
            <a:spAutoFit/>
          </a:bodyPr>
          <a:lstStyle/>
          <a:p>
            <a:endParaRPr lang="en-US" sz="1600" dirty="0">
              <a:solidFill>
                <a:schemeClr val="tx1"/>
              </a:solidFill>
              <a:latin typeface="HelveticaNeueLTStd-Lt"/>
            </a:endParaRPr>
          </a:p>
          <a:p>
            <a:r>
              <a:rPr lang="en-US" sz="1600" b="1" dirty="0">
                <a:solidFill>
                  <a:schemeClr val="accent5"/>
                </a:solidFill>
                <a:latin typeface="HelveticaNeueLTStd-Lt"/>
              </a:rPr>
              <a:t>A graph database helps connect the dots to identify trends while at the same time spot outliers as potential threats.</a:t>
            </a:r>
          </a:p>
          <a:p>
            <a:endParaRPr lang="en-US" sz="1600" b="1" dirty="0">
              <a:solidFill>
                <a:schemeClr val="accent5"/>
              </a:solidFill>
              <a:latin typeface="HelveticaNeueLTStd-Lt"/>
            </a:endParaRPr>
          </a:p>
          <a:p>
            <a:endParaRPr lang="en-US" sz="1600" b="1" dirty="0">
              <a:solidFill>
                <a:schemeClr val="accent5"/>
              </a:solidFill>
              <a:latin typeface="HelveticaNeueLTStd-Lt"/>
            </a:endParaRPr>
          </a:p>
          <a:p>
            <a:endParaRPr lang="en-US" sz="1600" b="1" dirty="0">
              <a:solidFill>
                <a:schemeClr val="accent5"/>
              </a:solidFill>
              <a:latin typeface="HelveticaNeueLTStd-Lt"/>
            </a:endParaRPr>
          </a:p>
          <a:p>
            <a:r>
              <a:rPr lang="en-US" sz="2400" b="1" dirty="0">
                <a:solidFill>
                  <a:schemeClr val="tx1"/>
                </a:solidFill>
                <a:latin typeface="HelveticaNeueLTStd-Lt"/>
              </a:rPr>
              <a:t>Will be the subject of </a:t>
            </a:r>
          </a:p>
          <a:p>
            <a:r>
              <a:rPr lang="en-US" sz="2400" b="1" dirty="0">
                <a:solidFill>
                  <a:schemeClr val="tx1"/>
                </a:solidFill>
                <a:latin typeface="HelveticaNeueLTStd-Lt"/>
              </a:rPr>
              <a:t>TODAY HANDS-ON !!!</a:t>
            </a:r>
          </a:p>
        </p:txBody>
      </p:sp>
      <p:sp>
        <p:nvSpPr>
          <p:cNvPr id="11" name="Title 10">
            <a:extLst>
              <a:ext uri="{FF2B5EF4-FFF2-40B4-BE49-F238E27FC236}">
                <a16:creationId xmlns:a16="http://schemas.microsoft.com/office/drawing/2014/main" id="{ECF87802-2033-F14C-8308-2279A581CD43}"/>
              </a:ext>
            </a:extLst>
          </p:cNvPr>
          <p:cNvSpPr>
            <a:spLocks noGrp="1"/>
          </p:cNvSpPr>
          <p:nvPr>
            <p:ph type="title"/>
          </p:nvPr>
        </p:nvSpPr>
        <p:spPr>
          <a:xfrm>
            <a:off x="474791" y="137189"/>
            <a:ext cx="6726195" cy="548048"/>
          </a:xfrm>
        </p:spPr>
        <p:txBody>
          <a:bodyPr/>
          <a:lstStyle/>
          <a:p>
            <a:r>
              <a:rPr lang="en-US" dirty="0"/>
              <a:t>        Fraud Detection</a:t>
            </a:r>
          </a:p>
        </p:txBody>
      </p:sp>
      <p:pic>
        <p:nvPicPr>
          <p:cNvPr id="3" name="Picture 2">
            <a:extLst>
              <a:ext uri="{FF2B5EF4-FFF2-40B4-BE49-F238E27FC236}">
                <a16:creationId xmlns:a16="http://schemas.microsoft.com/office/drawing/2014/main" id="{212F95D9-5080-9949-89A2-39F0AF0811B2}"/>
              </a:ext>
            </a:extLst>
          </p:cNvPr>
          <p:cNvPicPr>
            <a:picLocks noChangeAspect="1"/>
          </p:cNvPicPr>
          <p:nvPr/>
        </p:nvPicPr>
        <p:blipFill>
          <a:blip r:embed="rId3"/>
          <a:stretch>
            <a:fillRect/>
          </a:stretch>
        </p:blipFill>
        <p:spPr>
          <a:xfrm>
            <a:off x="308030" y="112307"/>
            <a:ext cx="637973" cy="637973"/>
          </a:xfrm>
          <a:prstGeom prst="rect">
            <a:avLst/>
          </a:prstGeom>
        </p:spPr>
      </p:pic>
      <p:pic>
        <p:nvPicPr>
          <p:cNvPr id="4" name="Picture 3">
            <a:extLst>
              <a:ext uri="{FF2B5EF4-FFF2-40B4-BE49-F238E27FC236}">
                <a16:creationId xmlns:a16="http://schemas.microsoft.com/office/drawing/2014/main" id="{76384E03-3DEF-D244-81A7-B39FAEE142D8}"/>
              </a:ext>
            </a:extLst>
          </p:cNvPr>
          <p:cNvPicPr>
            <a:picLocks noChangeAspect="1"/>
          </p:cNvPicPr>
          <p:nvPr/>
        </p:nvPicPr>
        <p:blipFill>
          <a:blip r:embed="rId4"/>
          <a:stretch>
            <a:fillRect/>
          </a:stretch>
        </p:blipFill>
        <p:spPr>
          <a:xfrm>
            <a:off x="242831" y="1135272"/>
            <a:ext cx="4269208" cy="3421738"/>
          </a:xfrm>
          <a:prstGeom prst="round1Rect">
            <a:avLst>
              <a:gd name="adj" fmla="val 17829"/>
            </a:avLst>
          </a:prstGeom>
        </p:spPr>
      </p:pic>
    </p:spTree>
    <p:extLst>
      <p:ext uri="{BB962C8B-B14F-4D97-AF65-F5344CB8AC3E}">
        <p14:creationId xmlns:p14="http://schemas.microsoft.com/office/powerpoint/2010/main" val="2729956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3641" y="123729"/>
            <a:ext cx="6726195" cy="548048"/>
          </a:xfrm>
        </p:spPr>
        <p:txBody>
          <a:bodyPr/>
          <a:lstStyle/>
          <a:p>
            <a:r>
              <a:rPr lang="en-US" dirty="0"/>
              <a:t>Personalization &amp; Recommendation</a:t>
            </a:r>
          </a:p>
        </p:txBody>
      </p:sp>
      <p:sp>
        <p:nvSpPr>
          <p:cNvPr id="9" name="Slide Number Placeholder 8"/>
          <p:cNvSpPr>
            <a:spLocks noGrp="1"/>
          </p:cNvSpPr>
          <p:nvPr>
            <p:ph type="sldNum" sz="quarter" idx="4"/>
          </p:nvPr>
        </p:nvSpPr>
        <p:spPr/>
        <p:txBody>
          <a:bodyPr/>
          <a:lstStyle/>
          <a:p>
            <a:fld id="{625532A8-9998-1545-8016-7D9932388623}" type="slidenum">
              <a:rPr lang="uk-UA" smtClean="0"/>
              <a:pPr/>
              <a:t>8</a:t>
            </a:fld>
            <a:endParaRPr lang="uk-UA"/>
          </a:p>
        </p:txBody>
      </p:sp>
      <p:sp>
        <p:nvSpPr>
          <p:cNvPr id="7" name="Date Placeholder 6"/>
          <p:cNvSpPr>
            <a:spLocks noGrp="1"/>
          </p:cNvSpPr>
          <p:nvPr>
            <p:ph type="dt" sz="half" idx="2"/>
          </p:nvPr>
        </p:nvSpPr>
        <p:spPr/>
        <p:txBody>
          <a:bodyPr/>
          <a:lstStyle/>
          <a:p>
            <a:r>
              <a:rPr lang="en-US" dirty="0"/>
              <a:t>© DataStax, All Rights Reserved.</a:t>
            </a:r>
            <a:endParaRPr lang="mr-IN" dirty="0"/>
          </a:p>
        </p:txBody>
      </p:sp>
      <p:sp>
        <p:nvSpPr>
          <p:cNvPr id="8" name="Footer Placeholder 7"/>
          <p:cNvSpPr>
            <a:spLocks noGrp="1"/>
          </p:cNvSpPr>
          <p:nvPr>
            <p:ph type="ftr" sz="quarter" idx="3"/>
          </p:nvPr>
        </p:nvSpPr>
        <p:spPr/>
        <p:txBody>
          <a:bodyPr/>
          <a:lstStyle/>
          <a:p>
            <a:r>
              <a:rPr lang="en-US"/>
              <a:t>Confidential</a:t>
            </a:r>
            <a:endParaRPr lang="en-US" dirty="0"/>
          </a:p>
        </p:txBody>
      </p:sp>
      <p:sp>
        <p:nvSpPr>
          <p:cNvPr id="6" name="Rectangle 5">
            <a:extLst>
              <a:ext uri="{FF2B5EF4-FFF2-40B4-BE49-F238E27FC236}">
                <a16:creationId xmlns:a16="http://schemas.microsoft.com/office/drawing/2014/main" id="{81F5A73E-6E9D-0140-96FC-1621119A0D3D}"/>
              </a:ext>
            </a:extLst>
          </p:cNvPr>
          <p:cNvSpPr/>
          <p:nvPr/>
        </p:nvSpPr>
        <p:spPr>
          <a:xfrm>
            <a:off x="4646140" y="975670"/>
            <a:ext cx="4275438" cy="523220"/>
          </a:xfrm>
          <a:prstGeom prst="rect">
            <a:avLst/>
          </a:prstGeom>
        </p:spPr>
        <p:txBody>
          <a:bodyPr wrap="square">
            <a:spAutoFit/>
          </a:bodyPr>
          <a:lstStyle/>
          <a:p>
            <a:pPr algn="just"/>
            <a:endParaRPr lang="en-US" dirty="0">
              <a:solidFill>
                <a:schemeClr val="tx1"/>
              </a:solidFill>
              <a:latin typeface="HelveticaNeueLTStd-Lt"/>
            </a:endParaRPr>
          </a:p>
          <a:p>
            <a:pPr algn="just"/>
            <a:endParaRPr lang="en-US" dirty="0">
              <a:solidFill>
                <a:schemeClr val="tx1"/>
              </a:solidFill>
            </a:endParaRPr>
          </a:p>
        </p:txBody>
      </p:sp>
      <p:pic>
        <p:nvPicPr>
          <p:cNvPr id="13" name="Picture 12">
            <a:extLst>
              <a:ext uri="{FF2B5EF4-FFF2-40B4-BE49-F238E27FC236}">
                <a16:creationId xmlns:a16="http://schemas.microsoft.com/office/drawing/2014/main" id="{A8426AC2-82EE-6F43-967A-18C442A52FD6}"/>
              </a:ext>
            </a:extLst>
          </p:cNvPr>
          <p:cNvPicPr>
            <a:picLocks noChangeAspect="1"/>
          </p:cNvPicPr>
          <p:nvPr/>
        </p:nvPicPr>
        <p:blipFill>
          <a:blip r:embed="rId3"/>
          <a:stretch>
            <a:fillRect/>
          </a:stretch>
        </p:blipFill>
        <p:spPr>
          <a:xfrm>
            <a:off x="153310" y="123729"/>
            <a:ext cx="604152" cy="604152"/>
          </a:xfrm>
          <a:prstGeom prst="rect">
            <a:avLst/>
          </a:prstGeom>
        </p:spPr>
      </p:pic>
      <p:pic>
        <p:nvPicPr>
          <p:cNvPr id="15" name="Picture 14">
            <a:extLst>
              <a:ext uri="{FF2B5EF4-FFF2-40B4-BE49-F238E27FC236}">
                <a16:creationId xmlns:a16="http://schemas.microsoft.com/office/drawing/2014/main" id="{E33EC010-7CB3-E446-B489-8B7392B8BE65}"/>
              </a:ext>
            </a:extLst>
          </p:cNvPr>
          <p:cNvPicPr>
            <a:picLocks noChangeAspect="1"/>
          </p:cNvPicPr>
          <p:nvPr/>
        </p:nvPicPr>
        <p:blipFill>
          <a:blip r:embed="rId4"/>
          <a:stretch>
            <a:fillRect/>
          </a:stretch>
        </p:blipFill>
        <p:spPr>
          <a:xfrm>
            <a:off x="144985" y="1226307"/>
            <a:ext cx="4402301" cy="3618966"/>
          </a:xfrm>
          <a:prstGeom prst="round1Rect">
            <a:avLst>
              <a:gd name="adj" fmla="val 17829"/>
            </a:avLst>
          </a:prstGeom>
        </p:spPr>
      </p:pic>
      <p:sp>
        <p:nvSpPr>
          <p:cNvPr id="17" name="Content Placeholder 2">
            <a:extLst>
              <a:ext uri="{FF2B5EF4-FFF2-40B4-BE49-F238E27FC236}">
                <a16:creationId xmlns:a16="http://schemas.microsoft.com/office/drawing/2014/main" id="{FAEB9AA9-39B3-2748-87FB-78BBBD9AA72C}"/>
              </a:ext>
            </a:extLst>
          </p:cNvPr>
          <p:cNvSpPr>
            <a:spLocks noGrp="1"/>
          </p:cNvSpPr>
          <p:nvPr>
            <p:ph sz="quarter" idx="16"/>
          </p:nvPr>
        </p:nvSpPr>
        <p:spPr>
          <a:xfrm>
            <a:off x="4501361" y="1115800"/>
            <a:ext cx="4519071" cy="3480260"/>
          </a:xfrm>
        </p:spPr>
        <p:txBody>
          <a:bodyPr/>
          <a:lstStyle/>
          <a:p>
            <a:r>
              <a:rPr lang="en-US" sz="2000" dirty="0">
                <a:solidFill>
                  <a:schemeClr val="accent5"/>
                </a:solidFill>
                <a:latin typeface="HelveticaNeueLTStd-Lt"/>
              </a:rPr>
              <a:t>What are the videos people with same interests (tags) as me have liked the most ?</a:t>
            </a:r>
          </a:p>
          <a:p>
            <a:endParaRPr lang="en-US" dirty="0">
              <a:solidFill>
                <a:schemeClr val="tx1"/>
              </a:solidFill>
              <a:latin typeface="HelveticaNeueLTStd-Lt"/>
            </a:endParaRPr>
          </a:p>
          <a:p>
            <a:r>
              <a:rPr lang="en-US" dirty="0">
                <a:solidFill>
                  <a:schemeClr val="tx1"/>
                </a:solidFill>
                <a:latin typeface="HelveticaNeueLTStd-Lt"/>
              </a:rPr>
              <a:t>A graph database is the most efficient tool for understanding users and creating insightful, data-driven, real-time experiences.</a:t>
            </a:r>
          </a:p>
          <a:p>
            <a:r>
              <a:rPr lang="en-US" dirty="0">
                <a:solidFill>
                  <a:schemeClr val="tx1"/>
                </a:solidFill>
                <a:latin typeface="HelveticaNeueLTStd-Lt"/>
              </a:rPr>
              <a:t> These actions must be based on the most recent actions and operate in real time to deliver a highly relevant customer experience.</a:t>
            </a:r>
          </a:p>
          <a:p>
            <a:endParaRPr lang="en-US" dirty="0"/>
          </a:p>
        </p:txBody>
      </p:sp>
      <p:sp>
        <p:nvSpPr>
          <p:cNvPr id="19" name="Oval 18">
            <a:extLst>
              <a:ext uri="{FF2B5EF4-FFF2-40B4-BE49-F238E27FC236}">
                <a16:creationId xmlns:a16="http://schemas.microsoft.com/office/drawing/2014/main" id="{26AE6B13-6AAE-6A45-95C9-0E1B176EDC7C}"/>
              </a:ext>
            </a:extLst>
          </p:cNvPr>
          <p:cNvSpPr/>
          <p:nvPr/>
        </p:nvSpPr>
        <p:spPr>
          <a:xfrm>
            <a:off x="92150" y="3105958"/>
            <a:ext cx="1330624" cy="511040"/>
          </a:xfrm>
          <a:prstGeom prst="ellipse">
            <a:avLst/>
          </a:prstGeom>
          <a:blipFill>
            <a:blip r:embed="rId5"/>
            <a:stretch>
              <a:fillRect/>
            </a:stretch>
          </a:blip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989109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100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4"/>
          </p:nvPr>
        </p:nvSpPr>
        <p:spPr/>
        <p:txBody>
          <a:bodyPr/>
          <a:lstStyle/>
          <a:p>
            <a:fld id="{625532A8-9998-1545-8016-7D9932388623}" type="slidenum">
              <a:rPr lang="uk-UA" smtClean="0"/>
              <a:pPr/>
              <a:t>9</a:t>
            </a:fld>
            <a:endParaRPr lang="uk-UA"/>
          </a:p>
        </p:txBody>
      </p:sp>
      <p:sp>
        <p:nvSpPr>
          <p:cNvPr id="7" name="Date Placeholder 6"/>
          <p:cNvSpPr>
            <a:spLocks noGrp="1"/>
          </p:cNvSpPr>
          <p:nvPr>
            <p:ph type="dt" sz="half" idx="2"/>
          </p:nvPr>
        </p:nvSpPr>
        <p:spPr/>
        <p:txBody>
          <a:bodyPr/>
          <a:lstStyle/>
          <a:p>
            <a:r>
              <a:rPr lang="en-US" dirty="0"/>
              <a:t>© DataStax, All Rights Reserved.</a:t>
            </a:r>
            <a:endParaRPr lang="mr-IN" dirty="0"/>
          </a:p>
        </p:txBody>
      </p:sp>
      <p:sp>
        <p:nvSpPr>
          <p:cNvPr id="8" name="Footer Placeholder 7"/>
          <p:cNvSpPr>
            <a:spLocks noGrp="1"/>
          </p:cNvSpPr>
          <p:nvPr>
            <p:ph type="ftr" sz="quarter" idx="3"/>
          </p:nvPr>
        </p:nvSpPr>
        <p:spPr>
          <a:xfrm>
            <a:off x="3028950" y="4789169"/>
            <a:ext cx="3086100" cy="274637"/>
          </a:xfrm>
        </p:spPr>
        <p:txBody>
          <a:bodyPr/>
          <a:lstStyle/>
          <a:p>
            <a:r>
              <a:rPr lang="en-US"/>
              <a:t>Confidential</a:t>
            </a:r>
            <a:endParaRPr lang="en-US" dirty="0"/>
          </a:p>
        </p:txBody>
      </p:sp>
      <p:sp>
        <p:nvSpPr>
          <p:cNvPr id="6" name="Rectangle 5">
            <a:extLst>
              <a:ext uri="{FF2B5EF4-FFF2-40B4-BE49-F238E27FC236}">
                <a16:creationId xmlns:a16="http://schemas.microsoft.com/office/drawing/2014/main" id="{81F5A73E-6E9D-0140-96FC-1621119A0D3D}"/>
              </a:ext>
            </a:extLst>
          </p:cNvPr>
          <p:cNvSpPr/>
          <p:nvPr/>
        </p:nvSpPr>
        <p:spPr>
          <a:xfrm>
            <a:off x="243840" y="961616"/>
            <a:ext cx="8412480" cy="1600438"/>
          </a:xfrm>
          <a:prstGeom prst="rect">
            <a:avLst/>
          </a:prstGeom>
        </p:spPr>
        <p:txBody>
          <a:bodyPr wrap="square">
            <a:spAutoFit/>
          </a:bodyPr>
          <a:lstStyle/>
          <a:p>
            <a:r>
              <a:rPr lang="en-US" dirty="0">
                <a:solidFill>
                  <a:schemeClr val="tx1"/>
                </a:solidFill>
                <a:latin typeface="HelveticaNeueLTStd-Lt"/>
              </a:rPr>
              <a:t>How easily perform </a:t>
            </a:r>
            <a:r>
              <a:rPr lang="en-US" b="1" dirty="0">
                <a:solidFill>
                  <a:schemeClr val="tx1"/>
                </a:solidFill>
                <a:latin typeface="HelveticaNeueLTStd-Lt"/>
              </a:rPr>
              <a:t>analysis</a:t>
            </a:r>
            <a:r>
              <a:rPr lang="en-US" dirty="0">
                <a:solidFill>
                  <a:schemeClr val="tx1"/>
                </a:solidFill>
                <a:latin typeface="HelveticaNeueLTStd-Lt"/>
              </a:rPr>
              <a:t> on numerous </a:t>
            </a:r>
            <a:r>
              <a:rPr lang="en-US" b="1" dirty="0">
                <a:solidFill>
                  <a:schemeClr val="tx1"/>
                </a:solidFill>
                <a:latin typeface="HelveticaNeueLTStd-Lt"/>
              </a:rPr>
              <a:t>relationships</a:t>
            </a:r>
            <a:r>
              <a:rPr lang="en-US" dirty="0">
                <a:solidFill>
                  <a:schemeClr val="tx1"/>
                </a:solidFill>
                <a:latin typeface="HelveticaNeueLTStd-Lt"/>
              </a:rPr>
              <a:t> that form among data elements and tend to be of much greater interest when examined collectively than reviewed in isolation ?A graph is also a good model for managing network assets (with their properties or configurations) and how they related to each other over time.</a:t>
            </a:r>
          </a:p>
          <a:p>
            <a:endParaRPr lang="fr-FR" dirty="0">
              <a:solidFill>
                <a:schemeClr val="tx1"/>
              </a:solidFill>
              <a:latin typeface="HelveticaNeueLTStd-Lt"/>
            </a:endParaRPr>
          </a:p>
          <a:p>
            <a:endParaRPr lang="fr-FR" dirty="0">
              <a:solidFill>
                <a:schemeClr val="tx1"/>
              </a:solidFill>
              <a:latin typeface="HelveticaNeueLTStd-Lt"/>
            </a:endParaRPr>
          </a:p>
          <a:p>
            <a:endParaRPr lang="fr-FR" dirty="0">
              <a:solidFill>
                <a:schemeClr val="tx1"/>
              </a:solidFill>
            </a:endParaRPr>
          </a:p>
        </p:txBody>
      </p:sp>
      <p:sp>
        <p:nvSpPr>
          <p:cNvPr id="11" name="Title 10">
            <a:extLst>
              <a:ext uri="{FF2B5EF4-FFF2-40B4-BE49-F238E27FC236}">
                <a16:creationId xmlns:a16="http://schemas.microsoft.com/office/drawing/2014/main" id="{ECF87802-2033-F14C-8308-2279A581CD43}"/>
              </a:ext>
            </a:extLst>
          </p:cNvPr>
          <p:cNvSpPr>
            <a:spLocks noGrp="1"/>
          </p:cNvSpPr>
          <p:nvPr>
            <p:ph type="title"/>
          </p:nvPr>
        </p:nvSpPr>
        <p:spPr>
          <a:xfrm>
            <a:off x="474791" y="137189"/>
            <a:ext cx="6937686" cy="548048"/>
          </a:xfrm>
          <a:ln>
            <a:solidFill>
              <a:schemeClr val="bg2"/>
            </a:solidFill>
          </a:ln>
        </p:spPr>
        <p:txBody>
          <a:bodyPr/>
          <a:lstStyle/>
          <a:p>
            <a:r>
              <a:rPr lang="en-US" dirty="0"/>
              <a:t>      IoT, Asset management &amp; Networking</a:t>
            </a:r>
          </a:p>
        </p:txBody>
      </p:sp>
      <p:pic>
        <p:nvPicPr>
          <p:cNvPr id="5" name="Picture 4">
            <a:extLst>
              <a:ext uri="{FF2B5EF4-FFF2-40B4-BE49-F238E27FC236}">
                <a16:creationId xmlns:a16="http://schemas.microsoft.com/office/drawing/2014/main" id="{6BFF5C5F-8858-1443-B4C0-7BBEE5BADFED}"/>
              </a:ext>
            </a:extLst>
          </p:cNvPr>
          <p:cNvPicPr>
            <a:picLocks noChangeAspect="1"/>
          </p:cNvPicPr>
          <p:nvPr/>
        </p:nvPicPr>
        <p:blipFill>
          <a:blip r:embed="rId3"/>
          <a:stretch>
            <a:fillRect/>
          </a:stretch>
        </p:blipFill>
        <p:spPr>
          <a:xfrm>
            <a:off x="192710" y="121075"/>
            <a:ext cx="564162" cy="564162"/>
          </a:xfrm>
          <a:prstGeom prst="rect">
            <a:avLst/>
          </a:prstGeom>
        </p:spPr>
      </p:pic>
      <p:sp>
        <p:nvSpPr>
          <p:cNvPr id="10" name="Rectangle 9">
            <a:extLst>
              <a:ext uri="{FF2B5EF4-FFF2-40B4-BE49-F238E27FC236}">
                <a16:creationId xmlns:a16="http://schemas.microsoft.com/office/drawing/2014/main" id="{8942A13C-7844-DE49-9F7F-0DA9BB473DAA}"/>
              </a:ext>
            </a:extLst>
          </p:cNvPr>
          <p:cNvSpPr/>
          <p:nvPr/>
        </p:nvSpPr>
        <p:spPr>
          <a:xfrm>
            <a:off x="99060" y="4527559"/>
            <a:ext cx="8378896" cy="523220"/>
          </a:xfrm>
          <a:prstGeom prst="rect">
            <a:avLst/>
          </a:prstGeom>
        </p:spPr>
        <p:txBody>
          <a:bodyPr wrap="square">
            <a:spAutoFit/>
          </a:bodyPr>
          <a:lstStyle/>
          <a:p>
            <a:r>
              <a:rPr lang="fr-FR" dirty="0">
                <a:hlinkClick r:id="rId4"/>
              </a:rPr>
              <a:t>https://www.bigdatapaper.com/2016/05/25/iot-where-do-graphs-fit-with-business-requirements</a:t>
            </a:r>
            <a:endParaRPr lang="fr-FR" dirty="0"/>
          </a:p>
          <a:p>
            <a:endParaRPr lang="fr-FR" dirty="0"/>
          </a:p>
        </p:txBody>
      </p:sp>
      <p:pic>
        <p:nvPicPr>
          <p:cNvPr id="15" name="Picture 14">
            <a:extLst>
              <a:ext uri="{FF2B5EF4-FFF2-40B4-BE49-F238E27FC236}">
                <a16:creationId xmlns:a16="http://schemas.microsoft.com/office/drawing/2014/main" id="{14AE414B-87FB-5347-B68C-D1C7BD725EA4}"/>
              </a:ext>
            </a:extLst>
          </p:cNvPr>
          <p:cNvPicPr>
            <a:picLocks noChangeAspect="1"/>
          </p:cNvPicPr>
          <p:nvPr/>
        </p:nvPicPr>
        <p:blipFill>
          <a:blip r:embed="rId5"/>
          <a:stretch>
            <a:fillRect/>
          </a:stretch>
        </p:blipFill>
        <p:spPr>
          <a:xfrm>
            <a:off x="425967" y="2088766"/>
            <a:ext cx="2450442" cy="2183333"/>
          </a:xfrm>
          <a:prstGeom prst="rect">
            <a:avLst/>
          </a:prstGeom>
          <a:ln>
            <a:solidFill>
              <a:schemeClr val="bg2"/>
            </a:solidFill>
          </a:ln>
        </p:spPr>
      </p:pic>
      <p:pic>
        <p:nvPicPr>
          <p:cNvPr id="17" name="Picture 16">
            <a:extLst>
              <a:ext uri="{FF2B5EF4-FFF2-40B4-BE49-F238E27FC236}">
                <a16:creationId xmlns:a16="http://schemas.microsoft.com/office/drawing/2014/main" id="{C2680388-554C-A04E-97F7-82247157C9A5}"/>
              </a:ext>
            </a:extLst>
          </p:cNvPr>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a:off x="6115050" y="2088766"/>
            <a:ext cx="2844676" cy="2183334"/>
          </a:xfrm>
          <a:prstGeom prst="rect">
            <a:avLst/>
          </a:prstGeom>
          <a:ln>
            <a:solidFill>
              <a:schemeClr val="bg2"/>
            </a:solidFill>
          </a:ln>
        </p:spPr>
      </p:pic>
      <p:pic>
        <p:nvPicPr>
          <p:cNvPr id="18" name="Picture 17">
            <a:extLst>
              <a:ext uri="{FF2B5EF4-FFF2-40B4-BE49-F238E27FC236}">
                <a16:creationId xmlns:a16="http://schemas.microsoft.com/office/drawing/2014/main" id="{41CE1BA8-5C5C-E14E-88D5-B567436DAE4E}"/>
              </a:ext>
            </a:extLst>
          </p:cNvPr>
          <p:cNvPicPr>
            <a:picLocks noChangeAspect="1"/>
          </p:cNvPicPr>
          <p:nvPr/>
        </p:nvPicPr>
        <p:blipFill>
          <a:blip r:embed="rId7"/>
          <a:stretch>
            <a:fillRect/>
          </a:stretch>
        </p:blipFill>
        <p:spPr>
          <a:xfrm>
            <a:off x="2994257" y="2076632"/>
            <a:ext cx="2875965" cy="2195467"/>
          </a:xfrm>
          <a:prstGeom prst="rect">
            <a:avLst/>
          </a:prstGeom>
          <a:ln>
            <a:solidFill>
              <a:schemeClr val="bg2"/>
            </a:solidFill>
          </a:ln>
        </p:spPr>
      </p:pic>
    </p:spTree>
    <p:extLst>
      <p:ext uri="{BB962C8B-B14F-4D97-AF65-F5344CB8AC3E}">
        <p14:creationId xmlns:p14="http://schemas.microsoft.com/office/powerpoint/2010/main" val="2870995474"/>
      </p:ext>
    </p:extLst>
  </p:cSld>
  <p:clrMapOvr>
    <a:masterClrMapping/>
  </p:clrMapOvr>
</p:sld>
</file>

<file path=ppt/theme/theme1.xml><?xml version="1.0" encoding="utf-8"?>
<a:theme xmlns:a="http://schemas.openxmlformats.org/drawingml/2006/main" name="DataStax_Template_Widescreen">
  <a:themeElements>
    <a:clrScheme name="DataStax 2018">
      <a:dk1>
        <a:srgbClr val="000000"/>
      </a:dk1>
      <a:lt1>
        <a:srgbClr val="FFFFFF"/>
      </a:lt1>
      <a:dk2>
        <a:srgbClr val="9EACAB"/>
      </a:dk2>
      <a:lt2>
        <a:srgbClr val="F8F9F7"/>
      </a:lt2>
      <a:accent1>
        <a:srgbClr val="007A97"/>
      </a:accent1>
      <a:accent2>
        <a:srgbClr val="CA5F14"/>
      </a:accent2>
      <a:accent3>
        <a:srgbClr val="FFC72C"/>
      </a:accent3>
      <a:accent4>
        <a:srgbClr val="A4D233"/>
      </a:accent4>
      <a:accent5>
        <a:srgbClr val="0CB7E1"/>
      </a:accent5>
      <a:accent6>
        <a:srgbClr val="8031A7"/>
      </a:accent6>
      <a:hlink>
        <a:srgbClr val="007997"/>
      </a:hlink>
      <a:folHlink>
        <a:srgbClr val="374C5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defRPr smtClean="0"/>
        </a:defPPr>
      </a:lstStyle>
    </a:txDef>
  </a:objectDefaults>
  <a:extraClrSchemeLst/>
  <a:extLst>
    <a:ext uri="{05A4C25C-085E-4340-85A3-A5531E510DB2}">
      <thm15:themeFamily xmlns:thm15="http://schemas.microsoft.com/office/thememl/2012/main" name="DataStax 2018" id="{D3827187-BCD1-524E-827E-1B9956023528}" vid="{205F31E9-C290-354E-9C88-283432D4769B}"/>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DataStax 2018_FINAL PPT Template</Template>
  <TotalTime>23481</TotalTime>
  <Words>1164</Words>
  <Application>Microsoft Macintosh PowerPoint</Application>
  <PresentationFormat>On-screen Show (16:9)</PresentationFormat>
  <Paragraphs>277</Paragraphs>
  <Slides>17</Slides>
  <Notes>14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ＭＳ Ｐゴシック</vt:lpstr>
      <vt:lpstr>.AppleSystemUIFont</vt:lpstr>
      <vt:lpstr>Arial</vt:lpstr>
      <vt:lpstr>Calibri</vt:lpstr>
      <vt:lpstr>Courier New</vt:lpstr>
      <vt:lpstr>Helvetica Neue</vt:lpstr>
      <vt:lpstr>Helvetica Neue Light</vt:lpstr>
      <vt:lpstr>HelveticaNeueLTStd-Lt</vt:lpstr>
      <vt:lpstr>SourceSansPro-Regular</vt:lpstr>
      <vt:lpstr>Times New Roman</vt:lpstr>
      <vt:lpstr>Verdana</vt:lpstr>
      <vt:lpstr>DataStax_Template_Widescreen</vt:lpstr>
      <vt:lpstr>DataStax Enterprise  Solution Day </vt:lpstr>
      <vt:lpstr>Agenda</vt:lpstr>
      <vt:lpstr>DSE Graph</vt:lpstr>
      <vt:lpstr>Dse Graph</vt:lpstr>
      <vt:lpstr>Getting Started</vt:lpstr>
      <vt:lpstr>     Customer 360</vt:lpstr>
      <vt:lpstr>        Fraud Detection</vt:lpstr>
      <vt:lpstr>Personalization &amp; Recommendation</vt:lpstr>
      <vt:lpstr>      IoT, Asset management &amp; Networking</vt:lpstr>
      <vt:lpstr>      Others use cases…</vt:lpstr>
      <vt:lpstr>Vertex</vt:lpstr>
      <vt:lpstr>Edge</vt:lpstr>
      <vt:lpstr>Property</vt:lpstr>
      <vt:lpstr>Playground</vt:lpstr>
      <vt:lpstr>Playground</vt:lpstr>
      <vt:lpstr>Agenda</vt:lpstr>
      <vt:lpstr>Thank you</vt:lpstr>
    </vt:vector>
  </TitlesOfParts>
  <Manager/>
  <Company/>
  <LinksUpToDate>false</LinksUpToDate>
  <SharedDoc>false</SharedDoc>
  <HyperlinkBase/>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subject/>
  <dc:creator>Yen Wolf</dc:creator>
  <cp:keywords/>
  <dc:description/>
  <cp:lastModifiedBy>Cedrick Lunven</cp:lastModifiedBy>
  <cp:revision>224</cp:revision>
  <cp:lastPrinted>2018-04-19T21:57:49Z</cp:lastPrinted>
  <dcterms:created xsi:type="dcterms:W3CDTF">2018-03-30T00:33:11Z</dcterms:created>
  <dcterms:modified xsi:type="dcterms:W3CDTF">2018-06-20T15:44:00Z</dcterms:modified>
  <cp:category/>
</cp:coreProperties>
</file>